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3"/>
  </p:sldMasterIdLst>
  <p:notesMasterIdLst>
    <p:notesMasterId r:id="rId18"/>
  </p:notesMasterIdLst>
  <p:sldIdLst>
    <p:sldId id="256" r:id="rId4"/>
    <p:sldId id="257" r:id="rId5"/>
    <p:sldId id="259" r:id="rId6"/>
    <p:sldId id="258" r:id="rId7"/>
    <p:sldId id="265" r:id="rId8"/>
    <p:sldId id="264" r:id="rId9"/>
    <p:sldId id="263" r:id="rId10"/>
    <p:sldId id="266" r:id="rId11"/>
    <p:sldId id="269" r:id="rId12"/>
    <p:sldId id="267" r:id="rId13"/>
    <p:sldId id="268" r:id="rId14"/>
    <p:sldId id="270" r:id="rId15"/>
    <p:sldId id="272" r:id="rId16"/>
    <p:sldId id="27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13A951-06E7-4B35-95BB-E415C4F87B23}" v="392" dt="2022-10-02T21:28:34.9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9" d="100"/>
          <a:sy n="59" d="100"/>
        </p:scale>
        <p:origin x="868"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1.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ne Cavoit" userId="52fe10b7-d78c-49de-9681-b1f7f926f7cd" providerId="ADAL" clId="{EE13A951-06E7-4B35-95BB-E415C4F87B23}"/>
    <pc:docChg chg="undo custSel addSld delSld modSld sldOrd">
      <pc:chgData name="Karine Cavoit" userId="52fe10b7-d78c-49de-9681-b1f7f926f7cd" providerId="ADAL" clId="{EE13A951-06E7-4B35-95BB-E415C4F87B23}" dt="2022-10-02T21:28:40.091" v="2890" actId="14100"/>
      <pc:docMkLst>
        <pc:docMk/>
      </pc:docMkLst>
      <pc:sldChg chg="addSp modSp new mod">
        <pc:chgData name="Karine Cavoit" userId="52fe10b7-d78c-49de-9681-b1f7f926f7cd" providerId="ADAL" clId="{EE13A951-06E7-4B35-95BB-E415C4F87B23}" dt="2022-10-02T20:58:01.014" v="2221" actId="1076"/>
        <pc:sldMkLst>
          <pc:docMk/>
          <pc:sldMk cId="887048155" sldId="256"/>
        </pc:sldMkLst>
        <pc:spChg chg="mod">
          <ac:chgData name="Karine Cavoit" userId="52fe10b7-d78c-49de-9681-b1f7f926f7cd" providerId="ADAL" clId="{EE13A951-06E7-4B35-95BB-E415C4F87B23}" dt="2022-10-02T18:57:56.601" v="333" actId="122"/>
          <ac:spMkLst>
            <pc:docMk/>
            <pc:sldMk cId="887048155" sldId="256"/>
            <ac:spMk id="2" creationId="{E61AC395-A294-2CD4-494B-DC0647B06D37}"/>
          </ac:spMkLst>
        </pc:spChg>
        <pc:spChg chg="mod">
          <ac:chgData name="Karine Cavoit" userId="52fe10b7-d78c-49de-9681-b1f7f926f7cd" providerId="ADAL" clId="{EE13A951-06E7-4B35-95BB-E415C4F87B23}" dt="2022-10-02T18:52:28.983" v="32" actId="1076"/>
          <ac:spMkLst>
            <pc:docMk/>
            <pc:sldMk cId="887048155" sldId="256"/>
            <ac:spMk id="3" creationId="{4EA229B0-5586-4061-775D-60EBE3B5C4CC}"/>
          </ac:spMkLst>
        </pc:spChg>
        <pc:spChg chg="add mod">
          <ac:chgData name="Karine Cavoit" userId="52fe10b7-d78c-49de-9681-b1f7f926f7cd" providerId="ADAL" clId="{EE13A951-06E7-4B35-95BB-E415C4F87B23}" dt="2022-10-02T20:58:01.014" v="2221" actId="1076"/>
          <ac:spMkLst>
            <pc:docMk/>
            <pc:sldMk cId="887048155" sldId="256"/>
            <ac:spMk id="6" creationId="{68304591-36C2-85AE-D04C-500A35F9E04F}"/>
          </ac:spMkLst>
        </pc:spChg>
        <pc:picChg chg="add mod">
          <ac:chgData name="Karine Cavoit" userId="52fe10b7-d78c-49de-9681-b1f7f926f7cd" providerId="ADAL" clId="{EE13A951-06E7-4B35-95BB-E415C4F87B23}" dt="2022-10-02T18:57:25.364" v="332" actId="1076"/>
          <ac:picMkLst>
            <pc:docMk/>
            <pc:sldMk cId="887048155" sldId="256"/>
            <ac:picMk id="5" creationId="{11DB9D88-F44F-7C1C-0199-261634C3FD98}"/>
          </ac:picMkLst>
        </pc:picChg>
      </pc:sldChg>
      <pc:sldChg chg="modSp new mod">
        <pc:chgData name="Karine Cavoit" userId="52fe10b7-d78c-49de-9681-b1f7f926f7cd" providerId="ADAL" clId="{EE13A951-06E7-4B35-95BB-E415C4F87B23}" dt="2022-10-02T20:53:59.248" v="2181" actId="14100"/>
        <pc:sldMkLst>
          <pc:docMk/>
          <pc:sldMk cId="4232886999" sldId="257"/>
        </pc:sldMkLst>
        <pc:spChg chg="mod">
          <ac:chgData name="Karine Cavoit" userId="52fe10b7-d78c-49de-9681-b1f7f926f7cd" providerId="ADAL" clId="{EE13A951-06E7-4B35-95BB-E415C4F87B23}" dt="2022-10-02T18:59:36.795" v="349" actId="20577"/>
          <ac:spMkLst>
            <pc:docMk/>
            <pc:sldMk cId="4232886999" sldId="257"/>
            <ac:spMk id="2" creationId="{142A7FC9-6087-1F91-E252-845744B59081}"/>
          </ac:spMkLst>
        </pc:spChg>
        <pc:spChg chg="mod">
          <ac:chgData name="Karine Cavoit" userId="52fe10b7-d78c-49de-9681-b1f7f926f7cd" providerId="ADAL" clId="{EE13A951-06E7-4B35-95BB-E415C4F87B23}" dt="2022-10-02T20:53:59.248" v="2181" actId="14100"/>
          <ac:spMkLst>
            <pc:docMk/>
            <pc:sldMk cId="4232886999" sldId="257"/>
            <ac:spMk id="3" creationId="{FCAD7CDE-B26D-B294-0EB1-886573E5D053}"/>
          </ac:spMkLst>
        </pc:spChg>
      </pc:sldChg>
      <pc:sldChg chg="addSp modSp new mod ord">
        <pc:chgData name="Karine Cavoit" userId="52fe10b7-d78c-49de-9681-b1f7f926f7cd" providerId="ADAL" clId="{EE13A951-06E7-4B35-95BB-E415C4F87B23}" dt="2022-10-02T20:53:37.134" v="2178" actId="403"/>
        <pc:sldMkLst>
          <pc:docMk/>
          <pc:sldMk cId="2132128269" sldId="258"/>
        </pc:sldMkLst>
        <pc:spChg chg="mod">
          <ac:chgData name="Karine Cavoit" userId="52fe10b7-d78c-49de-9681-b1f7f926f7cd" providerId="ADAL" clId="{EE13A951-06E7-4B35-95BB-E415C4F87B23}" dt="2022-10-02T20:40:03.382" v="1914" actId="20577"/>
          <ac:spMkLst>
            <pc:docMk/>
            <pc:sldMk cId="2132128269" sldId="258"/>
            <ac:spMk id="2" creationId="{8CB8AB62-63A2-8888-24E4-49A678162222}"/>
          </ac:spMkLst>
        </pc:spChg>
        <pc:spChg chg="mod ord">
          <ac:chgData name="Karine Cavoit" userId="52fe10b7-d78c-49de-9681-b1f7f926f7cd" providerId="ADAL" clId="{EE13A951-06E7-4B35-95BB-E415C4F87B23}" dt="2022-10-02T19:52:14.436" v="1510" actId="14100"/>
          <ac:spMkLst>
            <pc:docMk/>
            <pc:sldMk cId="2132128269" sldId="258"/>
            <ac:spMk id="3" creationId="{9B623787-F86A-E1B0-DB4D-62B099AE0B60}"/>
          </ac:spMkLst>
        </pc:spChg>
        <pc:spChg chg="add mod">
          <ac:chgData name="Karine Cavoit" userId="52fe10b7-d78c-49de-9681-b1f7f926f7cd" providerId="ADAL" clId="{EE13A951-06E7-4B35-95BB-E415C4F87B23}" dt="2022-10-02T20:53:37.134" v="2178" actId="403"/>
          <ac:spMkLst>
            <pc:docMk/>
            <pc:sldMk cId="2132128269" sldId="258"/>
            <ac:spMk id="8" creationId="{5057A83E-B2F5-2BF4-97A6-EF7378E0768F}"/>
          </ac:spMkLst>
        </pc:spChg>
        <pc:picChg chg="add mod">
          <ac:chgData name="Karine Cavoit" userId="52fe10b7-d78c-49de-9681-b1f7f926f7cd" providerId="ADAL" clId="{EE13A951-06E7-4B35-95BB-E415C4F87B23}" dt="2022-10-02T19:51:26.141" v="1505" actId="2085"/>
          <ac:picMkLst>
            <pc:docMk/>
            <pc:sldMk cId="2132128269" sldId="258"/>
            <ac:picMk id="7" creationId="{FAE01F39-EF15-0CB5-7C9A-86DA421B78AC}"/>
          </ac:picMkLst>
        </pc:picChg>
      </pc:sldChg>
      <pc:sldChg chg="addSp delSp modSp new mod">
        <pc:chgData name="Karine Cavoit" userId="52fe10b7-d78c-49de-9681-b1f7f926f7cd" providerId="ADAL" clId="{EE13A951-06E7-4B35-95BB-E415C4F87B23}" dt="2022-10-02T19:34:40.090" v="1338" actId="1076"/>
        <pc:sldMkLst>
          <pc:docMk/>
          <pc:sldMk cId="4168896383" sldId="259"/>
        </pc:sldMkLst>
        <pc:spChg chg="del">
          <ac:chgData name="Karine Cavoit" userId="52fe10b7-d78c-49de-9681-b1f7f926f7cd" providerId="ADAL" clId="{EE13A951-06E7-4B35-95BB-E415C4F87B23}" dt="2022-10-02T19:23:19.655" v="985" actId="478"/>
          <ac:spMkLst>
            <pc:docMk/>
            <pc:sldMk cId="4168896383" sldId="259"/>
            <ac:spMk id="2" creationId="{0B627BC3-9128-D8A2-8B19-7C7595431C36}"/>
          </ac:spMkLst>
        </pc:spChg>
        <pc:spChg chg="del">
          <ac:chgData name="Karine Cavoit" userId="52fe10b7-d78c-49de-9681-b1f7f926f7cd" providerId="ADAL" clId="{EE13A951-06E7-4B35-95BB-E415C4F87B23}" dt="2022-10-02T19:22:16.078" v="937" actId="1032"/>
          <ac:spMkLst>
            <pc:docMk/>
            <pc:sldMk cId="4168896383" sldId="259"/>
            <ac:spMk id="3" creationId="{0498C05F-AB6B-86A5-ECAF-E2B9A1AA6B55}"/>
          </ac:spMkLst>
        </pc:spChg>
        <pc:spChg chg="add del mod">
          <ac:chgData name="Karine Cavoit" userId="52fe10b7-d78c-49de-9681-b1f7f926f7cd" providerId="ADAL" clId="{EE13A951-06E7-4B35-95BB-E415C4F87B23}" dt="2022-10-02T19:23:02.987" v="968" actId="1032"/>
          <ac:spMkLst>
            <pc:docMk/>
            <pc:sldMk cId="4168896383" sldId="259"/>
            <ac:spMk id="8" creationId="{C1582C10-6557-3A15-8264-91C342963EDA}"/>
          </ac:spMkLst>
        </pc:spChg>
        <pc:spChg chg="add mod">
          <ac:chgData name="Karine Cavoit" userId="52fe10b7-d78c-49de-9681-b1f7f926f7cd" providerId="ADAL" clId="{EE13A951-06E7-4B35-95BB-E415C4F87B23}" dt="2022-10-02T19:34:32.304" v="1337" actId="1076"/>
          <ac:spMkLst>
            <pc:docMk/>
            <pc:sldMk cId="4168896383" sldId="259"/>
            <ac:spMk id="10" creationId="{B720EEB1-9D23-280D-4E2C-2F34BC88E5AE}"/>
          </ac:spMkLst>
        </pc:spChg>
        <pc:graphicFrameChg chg="add del mod modGraphic">
          <ac:chgData name="Karine Cavoit" userId="52fe10b7-d78c-49de-9681-b1f7f926f7cd" providerId="ADAL" clId="{EE13A951-06E7-4B35-95BB-E415C4F87B23}" dt="2022-10-02T19:22:53.200" v="967" actId="478"/>
          <ac:graphicFrameMkLst>
            <pc:docMk/>
            <pc:sldMk cId="4168896383" sldId="259"/>
            <ac:graphicFrameMk id="6" creationId="{B112F699-384D-2687-192E-D653ABFA3094}"/>
          </ac:graphicFrameMkLst>
        </pc:graphicFrameChg>
        <pc:graphicFrameChg chg="add mod modGraphic">
          <ac:chgData name="Karine Cavoit" userId="52fe10b7-d78c-49de-9681-b1f7f926f7cd" providerId="ADAL" clId="{EE13A951-06E7-4B35-95BB-E415C4F87B23}" dt="2022-10-02T19:34:40.090" v="1338" actId="1076"/>
          <ac:graphicFrameMkLst>
            <pc:docMk/>
            <pc:sldMk cId="4168896383" sldId="259"/>
            <ac:graphicFrameMk id="9" creationId="{1F16C55C-C8F4-EDCE-592E-8480610DCB1F}"/>
          </ac:graphicFrameMkLst>
        </pc:graphicFrameChg>
      </pc:sldChg>
      <pc:sldChg chg="modSp add del mod">
        <pc:chgData name="Karine Cavoit" userId="52fe10b7-d78c-49de-9681-b1f7f926f7cd" providerId="ADAL" clId="{EE13A951-06E7-4B35-95BB-E415C4F87B23}" dt="2022-10-02T20:39:54.116" v="1912" actId="47"/>
        <pc:sldMkLst>
          <pc:docMk/>
          <pc:sldMk cId="3345175676" sldId="260"/>
        </pc:sldMkLst>
        <pc:spChg chg="mod">
          <ac:chgData name="Karine Cavoit" userId="52fe10b7-d78c-49de-9681-b1f7f926f7cd" providerId="ADAL" clId="{EE13A951-06E7-4B35-95BB-E415C4F87B23}" dt="2022-10-02T19:52:48.203" v="1521" actId="20577"/>
          <ac:spMkLst>
            <pc:docMk/>
            <pc:sldMk cId="3345175676" sldId="260"/>
            <ac:spMk id="2" creationId="{8CB8AB62-63A2-8888-24E4-49A678162222}"/>
          </ac:spMkLst>
        </pc:spChg>
      </pc:sldChg>
      <pc:sldChg chg="modSp new del mod">
        <pc:chgData name="Karine Cavoit" userId="52fe10b7-d78c-49de-9681-b1f7f926f7cd" providerId="ADAL" clId="{EE13A951-06E7-4B35-95BB-E415C4F87B23}" dt="2022-10-02T20:01:27.176" v="1604" actId="47"/>
        <pc:sldMkLst>
          <pc:docMk/>
          <pc:sldMk cId="1896281028" sldId="261"/>
        </pc:sldMkLst>
        <pc:spChg chg="mod">
          <ac:chgData name="Karine Cavoit" userId="52fe10b7-d78c-49de-9681-b1f7f926f7cd" providerId="ADAL" clId="{EE13A951-06E7-4B35-95BB-E415C4F87B23}" dt="2022-10-02T19:55:52.591" v="1568" actId="20577"/>
          <ac:spMkLst>
            <pc:docMk/>
            <pc:sldMk cId="1896281028" sldId="261"/>
            <ac:spMk id="2" creationId="{D8A52AD7-3A7C-001D-5648-F56948DBD359}"/>
          </ac:spMkLst>
        </pc:spChg>
        <pc:spChg chg="mod">
          <ac:chgData name="Karine Cavoit" userId="52fe10b7-d78c-49de-9681-b1f7f926f7cd" providerId="ADAL" clId="{EE13A951-06E7-4B35-95BB-E415C4F87B23}" dt="2022-10-02T19:57:20.558" v="1584" actId="27636"/>
          <ac:spMkLst>
            <pc:docMk/>
            <pc:sldMk cId="1896281028" sldId="261"/>
            <ac:spMk id="3" creationId="{202A1F69-CEEA-A2D0-4051-E767D43F301F}"/>
          </ac:spMkLst>
        </pc:spChg>
      </pc:sldChg>
      <pc:sldChg chg="addSp delSp modSp new del mod">
        <pc:chgData name="Karine Cavoit" userId="52fe10b7-d78c-49de-9681-b1f7f926f7cd" providerId="ADAL" clId="{EE13A951-06E7-4B35-95BB-E415C4F87B23}" dt="2022-10-02T20:37:43.380" v="1907" actId="47"/>
        <pc:sldMkLst>
          <pc:docMk/>
          <pc:sldMk cId="1686739029" sldId="262"/>
        </pc:sldMkLst>
        <pc:spChg chg="del">
          <ac:chgData name="Karine Cavoit" userId="52fe10b7-d78c-49de-9681-b1f7f926f7cd" providerId="ADAL" clId="{EE13A951-06E7-4B35-95BB-E415C4F87B23}" dt="2022-10-02T19:57:44.149" v="1589" actId="478"/>
          <ac:spMkLst>
            <pc:docMk/>
            <pc:sldMk cId="1686739029" sldId="262"/>
            <ac:spMk id="2" creationId="{A6B67E5B-C655-AD9A-0D51-9898CB763B49}"/>
          </ac:spMkLst>
        </pc:spChg>
        <pc:spChg chg="mod">
          <ac:chgData name="Karine Cavoit" userId="52fe10b7-d78c-49de-9681-b1f7f926f7cd" providerId="ADAL" clId="{EE13A951-06E7-4B35-95BB-E415C4F87B23}" dt="2022-10-02T20:25:05.815" v="1868" actId="21"/>
          <ac:spMkLst>
            <pc:docMk/>
            <pc:sldMk cId="1686739029" sldId="262"/>
            <ac:spMk id="3" creationId="{2F22D79C-D7C7-B225-42D8-82C14CB5D3DA}"/>
          </ac:spMkLst>
        </pc:spChg>
        <pc:spChg chg="add mod">
          <ac:chgData name="Karine Cavoit" userId="52fe10b7-d78c-49de-9681-b1f7f926f7cd" providerId="ADAL" clId="{EE13A951-06E7-4B35-95BB-E415C4F87B23}" dt="2022-10-02T19:57:44.992" v="1590"/>
          <ac:spMkLst>
            <pc:docMk/>
            <pc:sldMk cId="1686739029" sldId="262"/>
            <ac:spMk id="6" creationId="{D9ADAD49-9D75-7529-B330-49AC38209EF0}"/>
          </ac:spMkLst>
        </pc:spChg>
        <pc:spChg chg="add mod">
          <ac:chgData name="Karine Cavoit" userId="52fe10b7-d78c-49de-9681-b1f7f926f7cd" providerId="ADAL" clId="{EE13A951-06E7-4B35-95BB-E415C4F87B23}" dt="2022-10-02T20:07:54.816" v="1663" actId="20577"/>
          <ac:spMkLst>
            <pc:docMk/>
            <pc:sldMk cId="1686739029" sldId="262"/>
            <ac:spMk id="7" creationId="{2D6BF04D-D339-D884-426E-8A4605E72CED}"/>
          </ac:spMkLst>
        </pc:spChg>
        <pc:picChg chg="add del mod">
          <ac:chgData name="Karine Cavoit" userId="52fe10b7-d78c-49de-9681-b1f7f926f7cd" providerId="ADAL" clId="{EE13A951-06E7-4B35-95BB-E415C4F87B23}" dt="2022-10-02T20:10:13.468" v="1674" actId="478"/>
          <ac:picMkLst>
            <pc:docMk/>
            <pc:sldMk cId="1686739029" sldId="262"/>
            <ac:picMk id="9" creationId="{13C520DE-1FCE-2E39-5675-3723A3780477}"/>
          </ac:picMkLst>
        </pc:picChg>
      </pc:sldChg>
      <pc:sldChg chg="addSp delSp modSp add mod modNotesTx">
        <pc:chgData name="Karine Cavoit" userId="52fe10b7-d78c-49de-9681-b1f7f926f7cd" providerId="ADAL" clId="{EE13A951-06E7-4B35-95BB-E415C4F87B23}" dt="2022-10-02T20:37:27.516" v="1906" actId="404"/>
        <pc:sldMkLst>
          <pc:docMk/>
          <pc:sldMk cId="1809663656" sldId="263"/>
        </pc:sldMkLst>
        <pc:spChg chg="del">
          <ac:chgData name="Karine Cavoit" userId="52fe10b7-d78c-49de-9681-b1f7f926f7cd" providerId="ADAL" clId="{EE13A951-06E7-4B35-95BB-E415C4F87B23}" dt="2022-10-02T20:12:05.145" v="1676" actId="478"/>
          <ac:spMkLst>
            <pc:docMk/>
            <pc:sldMk cId="1809663656" sldId="263"/>
            <ac:spMk id="3" creationId="{2F22D79C-D7C7-B225-42D8-82C14CB5D3DA}"/>
          </ac:spMkLst>
        </pc:spChg>
        <pc:spChg chg="mod ord">
          <ac:chgData name="Karine Cavoit" userId="52fe10b7-d78c-49de-9681-b1f7f926f7cd" providerId="ADAL" clId="{EE13A951-06E7-4B35-95BB-E415C4F87B23}" dt="2022-10-02T20:32:34.883" v="1904" actId="20577"/>
          <ac:spMkLst>
            <pc:docMk/>
            <pc:sldMk cId="1809663656" sldId="263"/>
            <ac:spMk id="7" creationId="{2D6BF04D-D339-D884-426E-8A4605E72CED}"/>
          </ac:spMkLst>
        </pc:spChg>
        <pc:spChg chg="add del mod">
          <ac:chgData name="Karine Cavoit" userId="52fe10b7-d78c-49de-9681-b1f7f926f7cd" providerId="ADAL" clId="{EE13A951-06E7-4B35-95BB-E415C4F87B23}" dt="2022-10-02T20:12:34.893" v="1677" actId="1032"/>
          <ac:spMkLst>
            <pc:docMk/>
            <pc:sldMk cId="1809663656" sldId="263"/>
            <ac:spMk id="8" creationId="{A5259707-2586-DBE3-7B5E-2D603B3CA006}"/>
          </ac:spMkLst>
        </pc:spChg>
        <pc:spChg chg="add mod">
          <ac:chgData name="Karine Cavoit" userId="52fe10b7-d78c-49de-9681-b1f7f926f7cd" providerId="ADAL" clId="{EE13A951-06E7-4B35-95BB-E415C4F87B23}" dt="2022-10-02T20:24:32.204" v="1863" actId="207"/>
          <ac:spMkLst>
            <pc:docMk/>
            <pc:sldMk cId="1809663656" sldId="263"/>
            <ac:spMk id="10" creationId="{7277B844-E292-728E-A283-12DAA1634823}"/>
          </ac:spMkLst>
        </pc:spChg>
        <pc:graphicFrameChg chg="add mod modGraphic">
          <ac:chgData name="Karine Cavoit" userId="52fe10b7-d78c-49de-9681-b1f7f926f7cd" providerId="ADAL" clId="{EE13A951-06E7-4B35-95BB-E415C4F87B23}" dt="2022-10-02T20:37:27.516" v="1906" actId="404"/>
          <ac:graphicFrameMkLst>
            <pc:docMk/>
            <pc:sldMk cId="1809663656" sldId="263"/>
            <ac:graphicFrameMk id="9" creationId="{6C83746F-D2BC-0534-4470-D89EF10FF732}"/>
          </ac:graphicFrameMkLst>
        </pc:graphicFrameChg>
      </pc:sldChg>
      <pc:sldChg chg="addSp delSp modSp new mod ord">
        <pc:chgData name="Karine Cavoit" userId="52fe10b7-d78c-49de-9681-b1f7f926f7cd" providerId="ADAL" clId="{EE13A951-06E7-4B35-95BB-E415C4F87B23}" dt="2022-10-02T20:56:08.753" v="2199" actId="1076"/>
        <pc:sldMkLst>
          <pc:docMk/>
          <pc:sldMk cId="2702012469" sldId="264"/>
        </pc:sldMkLst>
        <pc:spChg chg="mod">
          <ac:chgData name="Karine Cavoit" userId="52fe10b7-d78c-49de-9681-b1f7f926f7cd" providerId="ADAL" clId="{EE13A951-06E7-4B35-95BB-E415C4F87B23}" dt="2022-10-02T20:56:08.753" v="2199" actId="1076"/>
          <ac:spMkLst>
            <pc:docMk/>
            <pc:sldMk cId="2702012469" sldId="264"/>
            <ac:spMk id="2" creationId="{4627750B-57C4-DC80-91CD-F644413D01B4}"/>
          </ac:spMkLst>
        </pc:spChg>
        <pc:spChg chg="mod">
          <ac:chgData name="Karine Cavoit" userId="52fe10b7-d78c-49de-9681-b1f7f926f7cd" providerId="ADAL" clId="{EE13A951-06E7-4B35-95BB-E415C4F87B23}" dt="2022-10-02T20:48:25.161" v="2093" actId="114"/>
          <ac:spMkLst>
            <pc:docMk/>
            <pc:sldMk cId="2702012469" sldId="264"/>
            <ac:spMk id="3" creationId="{1ED4B20F-6ECA-097C-FF53-D56005097CFD}"/>
          </ac:spMkLst>
        </pc:spChg>
        <pc:spChg chg="mod">
          <ac:chgData name="Karine Cavoit" userId="52fe10b7-d78c-49de-9681-b1f7f926f7cd" providerId="ADAL" clId="{EE13A951-06E7-4B35-95BB-E415C4F87B23}" dt="2022-10-02T20:47:56.161" v="2088" actId="1076"/>
          <ac:spMkLst>
            <pc:docMk/>
            <pc:sldMk cId="2702012469" sldId="264"/>
            <ac:spMk id="5" creationId="{37AEF726-BF1F-D5AD-6F12-EFA1474B447B}"/>
          </ac:spMkLst>
        </pc:spChg>
        <pc:spChg chg="add del mod">
          <ac:chgData name="Karine Cavoit" userId="52fe10b7-d78c-49de-9681-b1f7f926f7cd" providerId="ADAL" clId="{EE13A951-06E7-4B35-95BB-E415C4F87B23}" dt="2022-10-02T20:42:38.156" v="1978"/>
          <ac:spMkLst>
            <pc:docMk/>
            <pc:sldMk cId="2702012469" sldId="264"/>
            <ac:spMk id="6" creationId="{DE4475F1-D1D2-5158-396B-D1E282B7B648}"/>
          </ac:spMkLst>
        </pc:spChg>
        <pc:spChg chg="add del mod">
          <ac:chgData name="Karine Cavoit" userId="52fe10b7-d78c-49de-9681-b1f7f926f7cd" providerId="ADAL" clId="{EE13A951-06E7-4B35-95BB-E415C4F87B23}" dt="2022-10-02T20:42:38.156" v="1978"/>
          <ac:spMkLst>
            <pc:docMk/>
            <pc:sldMk cId="2702012469" sldId="264"/>
            <ac:spMk id="7" creationId="{F0EA4DE7-65D7-E14F-DE57-8F6128A9BE14}"/>
          </ac:spMkLst>
        </pc:spChg>
        <pc:spChg chg="add del mod">
          <ac:chgData name="Karine Cavoit" userId="52fe10b7-d78c-49de-9681-b1f7f926f7cd" providerId="ADAL" clId="{EE13A951-06E7-4B35-95BB-E415C4F87B23}" dt="2022-10-02T20:42:38.156" v="1978"/>
          <ac:spMkLst>
            <pc:docMk/>
            <pc:sldMk cId="2702012469" sldId="264"/>
            <ac:spMk id="8" creationId="{376A8066-A29D-86AD-2F93-6E593B8B16F0}"/>
          </ac:spMkLst>
        </pc:spChg>
        <pc:spChg chg="add del mod">
          <ac:chgData name="Karine Cavoit" userId="52fe10b7-d78c-49de-9681-b1f7f926f7cd" providerId="ADAL" clId="{EE13A951-06E7-4B35-95BB-E415C4F87B23}" dt="2022-10-02T20:42:38.156" v="1978"/>
          <ac:spMkLst>
            <pc:docMk/>
            <pc:sldMk cId="2702012469" sldId="264"/>
            <ac:spMk id="9" creationId="{B69C1537-8BF4-3BBB-1B15-3FD850994D15}"/>
          </ac:spMkLst>
        </pc:spChg>
        <pc:spChg chg="add del mod">
          <ac:chgData name="Karine Cavoit" userId="52fe10b7-d78c-49de-9681-b1f7f926f7cd" providerId="ADAL" clId="{EE13A951-06E7-4B35-95BB-E415C4F87B23}" dt="2022-10-02T20:42:38.156" v="1978"/>
          <ac:spMkLst>
            <pc:docMk/>
            <pc:sldMk cId="2702012469" sldId="264"/>
            <ac:spMk id="10" creationId="{08B9B9E6-0F65-5E90-40DE-00D7D0255910}"/>
          </ac:spMkLst>
        </pc:spChg>
        <pc:spChg chg="add del mod">
          <ac:chgData name="Karine Cavoit" userId="52fe10b7-d78c-49de-9681-b1f7f926f7cd" providerId="ADAL" clId="{EE13A951-06E7-4B35-95BB-E415C4F87B23}" dt="2022-10-02T20:42:38.156" v="1978"/>
          <ac:spMkLst>
            <pc:docMk/>
            <pc:sldMk cId="2702012469" sldId="264"/>
            <ac:spMk id="11" creationId="{B27ECF20-8519-3F43-2F23-79B020B94784}"/>
          </ac:spMkLst>
        </pc:spChg>
        <pc:spChg chg="add del mod">
          <ac:chgData name="Karine Cavoit" userId="52fe10b7-d78c-49de-9681-b1f7f926f7cd" providerId="ADAL" clId="{EE13A951-06E7-4B35-95BB-E415C4F87B23}" dt="2022-10-02T20:42:38.156" v="1978"/>
          <ac:spMkLst>
            <pc:docMk/>
            <pc:sldMk cId="2702012469" sldId="264"/>
            <ac:spMk id="12" creationId="{67844E7A-3AB2-CCDF-905C-D712A1F67D27}"/>
          </ac:spMkLst>
        </pc:spChg>
        <pc:spChg chg="add del mod">
          <ac:chgData name="Karine Cavoit" userId="52fe10b7-d78c-49de-9681-b1f7f926f7cd" providerId="ADAL" clId="{EE13A951-06E7-4B35-95BB-E415C4F87B23}" dt="2022-10-02T20:42:38.156" v="1978"/>
          <ac:spMkLst>
            <pc:docMk/>
            <pc:sldMk cId="2702012469" sldId="264"/>
            <ac:spMk id="13" creationId="{10179916-0A96-31E7-0745-42351A184C8C}"/>
          </ac:spMkLst>
        </pc:spChg>
        <pc:spChg chg="add del mod">
          <ac:chgData name="Karine Cavoit" userId="52fe10b7-d78c-49de-9681-b1f7f926f7cd" providerId="ADAL" clId="{EE13A951-06E7-4B35-95BB-E415C4F87B23}" dt="2022-10-02T20:42:38.156" v="1978"/>
          <ac:spMkLst>
            <pc:docMk/>
            <pc:sldMk cId="2702012469" sldId="264"/>
            <ac:spMk id="14" creationId="{FFFFAD1B-21FE-AEC7-8D58-8EFB6F9303C7}"/>
          </ac:spMkLst>
        </pc:spChg>
        <pc:spChg chg="add del mod">
          <ac:chgData name="Karine Cavoit" userId="52fe10b7-d78c-49de-9681-b1f7f926f7cd" providerId="ADAL" clId="{EE13A951-06E7-4B35-95BB-E415C4F87B23}" dt="2022-10-02T20:42:38.156" v="1978"/>
          <ac:spMkLst>
            <pc:docMk/>
            <pc:sldMk cId="2702012469" sldId="264"/>
            <ac:spMk id="15" creationId="{A5A19CFC-3351-877A-0217-A43138DEA030}"/>
          </ac:spMkLst>
        </pc:spChg>
        <pc:spChg chg="add mod">
          <ac:chgData name="Karine Cavoit" userId="52fe10b7-d78c-49de-9681-b1f7f926f7cd" providerId="ADAL" clId="{EE13A951-06E7-4B35-95BB-E415C4F87B23}" dt="2022-10-02T20:47:56.161" v="2088" actId="1076"/>
          <ac:spMkLst>
            <pc:docMk/>
            <pc:sldMk cId="2702012469" sldId="264"/>
            <ac:spMk id="16" creationId="{6EB2CB9A-C155-4CF5-6D96-90002D9B2DF8}"/>
          </ac:spMkLst>
        </pc:spChg>
        <pc:spChg chg="add mod">
          <ac:chgData name="Karine Cavoit" userId="52fe10b7-d78c-49de-9681-b1f7f926f7cd" providerId="ADAL" clId="{EE13A951-06E7-4B35-95BB-E415C4F87B23}" dt="2022-10-02T20:47:56.161" v="2088" actId="1076"/>
          <ac:spMkLst>
            <pc:docMk/>
            <pc:sldMk cId="2702012469" sldId="264"/>
            <ac:spMk id="17" creationId="{2EF5BDE6-5EBC-BE79-7986-E0A2939ED72B}"/>
          </ac:spMkLst>
        </pc:spChg>
        <pc:spChg chg="add mod">
          <ac:chgData name="Karine Cavoit" userId="52fe10b7-d78c-49de-9681-b1f7f926f7cd" providerId="ADAL" clId="{EE13A951-06E7-4B35-95BB-E415C4F87B23}" dt="2022-10-02T20:47:56.161" v="2088" actId="1076"/>
          <ac:spMkLst>
            <pc:docMk/>
            <pc:sldMk cId="2702012469" sldId="264"/>
            <ac:spMk id="18" creationId="{0D4EF924-E8D7-0470-E315-010DDE25B2C2}"/>
          </ac:spMkLst>
        </pc:spChg>
        <pc:spChg chg="add mod">
          <ac:chgData name="Karine Cavoit" userId="52fe10b7-d78c-49de-9681-b1f7f926f7cd" providerId="ADAL" clId="{EE13A951-06E7-4B35-95BB-E415C4F87B23}" dt="2022-10-02T20:47:56.161" v="2088" actId="1076"/>
          <ac:spMkLst>
            <pc:docMk/>
            <pc:sldMk cId="2702012469" sldId="264"/>
            <ac:spMk id="19" creationId="{E360036F-46A8-EBC7-6C68-65CE77ADE0B9}"/>
          </ac:spMkLst>
        </pc:spChg>
        <pc:spChg chg="add mod">
          <ac:chgData name="Karine Cavoit" userId="52fe10b7-d78c-49de-9681-b1f7f926f7cd" providerId="ADAL" clId="{EE13A951-06E7-4B35-95BB-E415C4F87B23}" dt="2022-10-02T20:47:56.161" v="2088" actId="1076"/>
          <ac:spMkLst>
            <pc:docMk/>
            <pc:sldMk cId="2702012469" sldId="264"/>
            <ac:spMk id="20" creationId="{4F68F060-55D4-09C3-49EB-7505893A6439}"/>
          </ac:spMkLst>
        </pc:spChg>
        <pc:spChg chg="add mod">
          <ac:chgData name="Karine Cavoit" userId="52fe10b7-d78c-49de-9681-b1f7f926f7cd" providerId="ADAL" clId="{EE13A951-06E7-4B35-95BB-E415C4F87B23}" dt="2022-10-02T20:47:56.161" v="2088" actId="1076"/>
          <ac:spMkLst>
            <pc:docMk/>
            <pc:sldMk cId="2702012469" sldId="264"/>
            <ac:spMk id="21" creationId="{4C26355E-873C-6B47-1A23-CB53491E6F6B}"/>
          </ac:spMkLst>
        </pc:spChg>
        <pc:spChg chg="add mod">
          <ac:chgData name="Karine Cavoit" userId="52fe10b7-d78c-49de-9681-b1f7f926f7cd" providerId="ADAL" clId="{EE13A951-06E7-4B35-95BB-E415C4F87B23}" dt="2022-10-02T20:47:56.161" v="2088" actId="1076"/>
          <ac:spMkLst>
            <pc:docMk/>
            <pc:sldMk cId="2702012469" sldId="264"/>
            <ac:spMk id="22" creationId="{95A3E6EC-97EE-7893-E424-BCE0F5869FBC}"/>
          </ac:spMkLst>
        </pc:spChg>
        <pc:spChg chg="add mod">
          <ac:chgData name="Karine Cavoit" userId="52fe10b7-d78c-49de-9681-b1f7f926f7cd" providerId="ADAL" clId="{EE13A951-06E7-4B35-95BB-E415C4F87B23}" dt="2022-10-02T20:47:56.161" v="2088" actId="1076"/>
          <ac:spMkLst>
            <pc:docMk/>
            <pc:sldMk cId="2702012469" sldId="264"/>
            <ac:spMk id="23" creationId="{8E1E0EC3-B9EA-36AC-B3FC-82304DC35C29}"/>
          </ac:spMkLst>
        </pc:spChg>
        <pc:spChg chg="add mod">
          <ac:chgData name="Karine Cavoit" userId="52fe10b7-d78c-49de-9681-b1f7f926f7cd" providerId="ADAL" clId="{EE13A951-06E7-4B35-95BB-E415C4F87B23}" dt="2022-10-02T20:47:56.161" v="2088" actId="1076"/>
          <ac:spMkLst>
            <pc:docMk/>
            <pc:sldMk cId="2702012469" sldId="264"/>
            <ac:spMk id="24" creationId="{6B3FCABB-DB67-292F-975F-6C30C0A10A53}"/>
          </ac:spMkLst>
        </pc:spChg>
        <pc:spChg chg="add mod">
          <ac:chgData name="Karine Cavoit" userId="52fe10b7-d78c-49de-9681-b1f7f926f7cd" providerId="ADAL" clId="{EE13A951-06E7-4B35-95BB-E415C4F87B23}" dt="2022-10-02T20:47:56.161" v="2088" actId="1076"/>
          <ac:spMkLst>
            <pc:docMk/>
            <pc:sldMk cId="2702012469" sldId="264"/>
            <ac:spMk id="25" creationId="{47F6B2EC-090D-AB2C-2BD2-78DB6CFFB5F7}"/>
          </ac:spMkLst>
        </pc:spChg>
        <pc:spChg chg="add mod">
          <ac:chgData name="Karine Cavoit" userId="52fe10b7-d78c-49de-9681-b1f7f926f7cd" providerId="ADAL" clId="{EE13A951-06E7-4B35-95BB-E415C4F87B23}" dt="2022-10-02T20:47:56.161" v="2088" actId="1076"/>
          <ac:spMkLst>
            <pc:docMk/>
            <pc:sldMk cId="2702012469" sldId="264"/>
            <ac:spMk id="26" creationId="{84A960CD-5D7E-2A5B-C088-B13A8D508449}"/>
          </ac:spMkLst>
        </pc:spChg>
        <pc:spChg chg="add mod">
          <ac:chgData name="Karine Cavoit" userId="52fe10b7-d78c-49de-9681-b1f7f926f7cd" providerId="ADAL" clId="{EE13A951-06E7-4B35-95BB-E415C4F87B23}" dt="2022-10-02T20:47:56.161" v="2088" actId="1076"/>
          <ac:spMkLst>
            <pc:docMk/>
            <pc:sldMk cId="2702012469" sldId="264"/>
            <ac:spMk id="27" creationId="{ED5B7AD9-B89F-C190-57C9-EA07BC4CEDC9}"/>
          </ac:spMkLst>
        </pc:spChg>
        <pc:spChg chg="add mod">
          <ac:chgData name="Karine Cavoit" userId="52fe10b7-d78c-49de-9681-b1f7f926f7cd" providerId="ADAL" clId="{EE13A951-06E7-4B35-95BB-E415C4F87B23}" dt="2022-10-02T20:47:56.161" v="2088" actId="1076"/>
          <ac:spMkLst>
            <pc:docMk/>
            <pc:sldMk cId="2702012469" sldId="264"/>
            <ac:spMk id="28" creationId="{9E90218F-B6E0-4004-BC54-A57DD59E69C6}"/>
          </ac:spMkLst>
        </pc:spChg>
      </pc:sldChg>
      <pc:sldChg chg="addSp modSp new mod setBg">
        <pc:chgData name="Karine Cavoit" userId="52fe10b7-d78c-49de-9681-b1f7f926f7cd" providerId="ADAL" clId="{EE13A951-06E7-4B35-95BB-E415C4F87B23}" dt="2022-10-02T20:55:17.062" v="2183" actId="20577"/>
        <pc:sldMkLst>
          <pc:docMk/>
          <pc:sldMk cId="1680371698" sldId="265"/>
        </pc:sldMkLst>
        <pc:spChg chg="mod">
          <ac:chgData name="Karine Cavoit" userId="52fe10b7-d78c-49de-9681-b1f7f926f7cd" providerId="ADAL" clId="{EE13A951-06E7-4B35-95BB-E415C4F87B23}" dt="2022-10-02T20:55:17.062" v="2183" actId="20577"/>
          <ac:spMkLst>
            <pc:docMk/>
            <pc:sldMk cId="1680371698" sldId="265"/>
            <ac:spMk id="2" creationId="{145FB085-762B-DB03-BF25-4B00A5481C9A}"/>
          </ac:spMkLst>
        </pc:spChg>
        <pc:spChg chg="mod">
          <ac:chgData name="Karine Cavoit" userId="52fe10b7-d78c-49de-9681-b1f7f926f7cd" providerId="ADAL" clId="{EE13A951-06E7-4B35-95BB-E415C4F87B23}" dt="2022-10-02T20:53:21.551" v="2177" actId="403"/>
          <ac:spMkLst>
            <pc:docMk/>
            <pc:sldMk cId="1680371698" sldId="265"/>
            <ac:spMk id="3" creationId="{F0E6A6C5-2CA0-4155-CCE8-58FB7C0B837A}"/>
          </ac:spMkLst>
        </pc:spChg>
        <pc:spChg chg="mod">
          <ac:chgData name="Karine Cavoit" userId="52fe10b7-d78c-49de-9681-b1f7f926f7cd" providerId="ADAL" clId="{EE13A951-06E7-4B35-95BB-E415C4F87B23}" dt="2022-10-02T20:49:54.434" v="2142" actId="26606"/>
          <ac:spMkLst>
            <pc:docMk/>
            <pc:sldMk cId="1680371698" sldId="265"/>
            <ac:spMk id="4" creationId="{195AA9F8-F64D-3A9F-FB9A-B0D9DFBA0777}"/>
          </ac:spMkLst>
        </pc:spChg>
        <pc:spChg chg="mod">
          <ac:chgData name="Karine Cavoit" userId="52fe10b7-d78c-49de-9681-b1f7f926f7cd" providerId="ADAL" clId="{EE13A951-06E7-4B35-95BB-E415C4F87B23}" dt="2022-10-02T20:49:54.434" v="2142" actId="26606"/>
          <ac:spMkLst>
            <pc:docMk/>
            <pc:sldMk cId="1680371698" sldId="265"/>
            <ac:spMk id="5" creationId="{28A5B034-F690-C691-EF66-4A2200A40071}"/>
          </ac:spMkLst>
        </pc:spChg>
        <pc:picChg chg="add mod ord">
          <ac:chgData name="Karine Cavoit" userId="52fe10b7-d78c-49de-9681-b1f7f926f7cd" providerId="ADAL" clId="{EE13A951-06E7-4B35-95BB-E415C4F87B23}" dt="2022-10-02T20:52:08.468" v="2167" actId="167"/>
          <ac:picMkLst>
            <pc:docMk/>
            <pc:sldMk cId="1680371698" sldId="265"/>
            <ac:picMk id="6" creationId="{835014BB-948E-4DC5-ED7E-1452CC3C57DD}"/>
          </ac:picMkLst>
        </pc:picChg>
      </pc:sldChg>
      <pc:sldChg chg="addSp delSp modSp new mod setBg">
        <pc:chgData name="Karine Cavoit" userId="52fe10b7-d78c-49de-9681-b1f7f926f7cd" providerId="ADAL" clId="{EE13A951-06E7-4B35-95BB-E415C4F87B23}" dt="2022-10-02T21:14:31.893" v="2414" actId="113"/>
        <pc:sldMkLst>
          <pc:docMk/>
          <pc:sldMk cId="645532844" sldId="266"/>
        </pc:sldMkLst>
        <pc:spChg chg="mod">
          <ac:chgData name="Karine Cavoit" userId="52fe10b7-d78c-49de-9681-b1f7f926f7cd" providerId="ADAL" clId="{EE13A951-06E7-4B35-95BB-E415C4F87B23}" dt="2022-10-02T21:12:25.278" v="2409" actId="14100"/>
          <ac:spMkLst>
            <pc:docMk/>
            <pc:sldMk cId="645532844" sldId="266"/>
            <ac:spMk id="2" creationId="{8FBF91ED-DE67-1EB6-5B8C-B6F09B2F2C36}"/>
          </ac:spMkLst>
        </pc:spChg>
        <pc:spChg chg="mod ord">
          <ac:chgData name="Karine Cavoit" userId="52fe10b7-d78c-49de-9681-b1f7f926f7cd" providerId="ADAL" clId="{EE13A951-06E7-4B35-95BB-E415C4F87B23}" dt="2022-10-02T21:14:31.893" v="2414" actId="113"/>
          <ac:spMkLst>
            <pc:docMk/>
            <pc:sldMk cId="645532844" sldId="266"/>
            <ac:spMk id="3" creationId="{0C91A0C5-F936-F2D2-98E1-9D4F96C32A4C}"/>
          </ac:spMkLst>
        </pc:spChg>
        <pc:spChg chg="mod">
          <ac:chgData name="Karine Cavoit" userId="52fe10b7-d78c-49de-9681-b1f7f926f7cd" providerId="ADAL" clId="{EE13A951-06E7-4B35-95BB-E415C4F87B23}" dt="2022-10-02T21:09:50.329" v="2373" actId="26606"/>
          <ac:spMkLst>
            <pc:docMk/>
            <pc:sldMk cId="645532844" sldId="266"/>
            <ac:spMk id="4" creationId="{EC8C8706-23E8-8CE9-02D7-166BBDB1A66C}"/>
          </ac:spMkLst>
        </pc:spChg>
        <pc:spChg chg="mod">
          <ac:chgData name="Karine Cavoit" userId="52fe10b7-d78c-49de-9681-b1f7f926f7cd" providerId="ADAL" clId="{EE13A951-06E7-4B35-95BB-E415C4F87B23}" dt="2022-10-02T21:09:50.329" v="2373" actId="26606"/>
          <ac:spMkLst>
            <pc:docMk/>
            <pc:sldMk cId="645532844" sldId="266"/>
            <ac:spMk id="5" creationId="{AF4A92AC-65CE-01AC-E5C9-F1CBC6D8492C}"/>
          </ac:spMkLst>
        </pc:spChg>
        <pc:spChg chg="add">
          <ac:chgData name="Karine Cavoit" userId="52fe10b7-d78c-49de-9681-b1f7f926f7cd" providerId="ADAL" clId="{EE13A951-06E7-4B35-95BB-E415C4F87B23}" dt="2022-10-02T21:09:50.329" v="2373" actId="26606"/>
          <ac:spMkLst>
            <pc:docMk/>
            <pc:sldMk cId="645532844" sldId="266"/>
            <ac:spMk id="11" creationId="{8267EEE4-6354-4F1C-9484-951F0EB92F1B}"/>
          </ac:spMkLst>
        </pc:spChg>
        <pc:spChg chg="add">
          <ac:chgData name="Karine Cavoit" userId="52fe10b7-d78c-49de-9681-b1f7f926f7cd" providerId="ADAL" clId="{EE13A951-06E7-4B35-95BB-E415C4F87B23}" dt="2022-10-02T21:09:50.329" v="2373" actId="26606"/>
          <ac:spMkLst>
            <pc:docMk/>
            <pc:sldMk cId="645532844" sldId="266"/>
            <ac:spMk id="12" creationId="{0E5A83F9-E6B8-40BD-9C0D-9A6F15650742}"/>
          </ac:spMkLst>
        </pc:spChg>
        <pc:spChg chg="add del">
          <ac:chgData name="Karine Cavoit" userId="52fe10b7-d78c-49de-9681-b1f7f926f7cd" providerId="ADAL" clId="{EE13A951-06E7-4B35-95BB-E415C4F87B23}" dt="2022-10-02T21:09:01.807" v="2367" actId="26606"/>
          <ac:spMkLst>
            <pc:docMk/>
            <pc:sldMk cId="645532844" sldId="266"/>
            <ac:spMk id="14" creationId="{8267EEE4-6354-4F1C-9484-951F0EB92F1B}"/>
          </ac:spMkLst>
        </pc:spChg>
        <pc:spChg chg="add del">
          <ac:chgData name="Karine Cavoit" userId="52fe10b7-d78c-49de-9681-b1f7f926f7cd" providerId="ADAL" clId="{EE13A951-06E7-4B35-95BB-E415C4F87B23}" dt="2022-10-02T21:09:01.807" v="2367" actId="26606"/>
          <ac:spMkLst>
            <pc:docMk/>
            <pc:sldMk cId="645532844" sldId="266"/>
            <ac:spMk id="16" creationId="{0E5A83F9-E6B8-40BD-9C0D-9A6F15650742}"/>
          </ac:spMkLst>
        </pc:spChg>
        <pc:picChg chg="add mod ord">
          <ac:chgData name="Karine Cavoit" userId="52fe10b7-d78c-49de-9681-b1f7f926f7cd" providerId="ADAL" clId="{EE13A951-06E7-4B35-95BB-E415C4F87B23}" dt="2022-10-02T21:12:31.475" v="2411" actId="1076"/>
          <ac:picMkLst>
            <pc:docMk/>
            <pc:sldMk cId="645532844" sldId="266"/>
            <ac:picMk id="7" creationId="{37E40604-00C5-06B1-333C-0187938039D6}"/>
          </ac:picMkLst>
        </pc:picChg>
        <pc:picChg chg="add del mod">
          <ac:chgData name="Karine Cavoit" userId="52fe10b7-d78c-49de-9681-b1f7f926f7cd" providerId="ADAL" clId="{EE13A951-06E7-4B35-95BB-E415C4F87B23}" dt="2022-10-02T21:09:52.867" v="2374" actId="478"/>
          <ac:picMkLst>
            <pc:docMk/>
            <pc:sldMk cId="645532844" sldId="266"/>
            <ac:picMk id="9" creationId="{632D5647-F8F2-7E78-AD8A-248A36A002EE}"/>
          </ac:picMkLst>
        </pc:picChg>
        <pc:picChg chg="add mod">
          <ac:chgData name="Karine Cavoit" userId="52fe10b7-d78c-49de-9681-b1f7f926f7cd" providerId="ADAL" clId="{EE13A951-06E7-4B35-95BB-E415C4F87B23}" dt="2022-10-02T21:12:28.423" v="2410" actId="1076"/>
          <ac:picMkLst>
            <pc:docMk/>
            <pc:sldMk cId="645532844" sldId="266"/>
            <ac:picMk id="13" creationId="{0AEBFA0D-2DBF-E371-F8DF-B14CCF0AD5C9}"/>
          </ac:picMkLst>
        </pc:picChg>
      </pc:sldChg>
      <pc:sldChg chg="addSp modSp new mod">
        <pc:chgData name="Karine Cavoit" userId="52fe10b7-d78c-49de-9681-b1f7f926f7cd" providerId="ADAL" clId="{EE13A951-06E7-4B35-95BB-E415C4F87B23}" dt="2022-10-02T21:28:40.091" v="2890" actId="14100"/>
        <pc:sldMkLst>
          <pc:docMk/>
          <pc:sldMk cId="3155499406" sldId="267"/>
        </pc:sldMkLst>
        <pc:spChg chg="mod">
          <ac:chgData name="Karine Cavoit" userId="52fe10b7-d78c-49de-9681-b1f7f926f7cd" providerId="ADAL" clId="{EE13A951-06E7-4B35-95BB-E415C4F87B23}" dt="2022-10-02T21:24:47.731" v="2763" actId="20577"/>
          <ac:spMkLst>
            <pc:docMk/>
            <pc:sldMk cId="3155499406" sldId="267"/>
            <ac:spMk id="2" creationId="{A9BE8001-96DB-5DBB-D772-7F4B60A2A9C9}"/>
          </ac:spMkLst>
        </pc:spChg>
        <pc:spChg chg="mod ord">
          <ac:chgData name="Karine Cavoit" userId="52fe10b7-d78c-49de-9681-b1f7f926f7cd" providerId="ADAL" clId="{EE13A951-06E7-4B35-95BB-E415C4F87B23}" dt="2022-10-02T21:28:03.356" v="2883" actId="20577"/>
          <ac:spMkLst>
            <pc:docMk/>
            <pc:sldMk cId="3155499406" sldId="267"/>
            <ac:spMk id="3" creationId="{3EBF7926-3417-B5F1-050D-B40923E86767}"/>
          </ac:spMkLst>
        </pc:spChg>
        <pc:graphicFrameChg chg="add mod">
          <ac:chgData name="Karine Cavoit" userId="52fe10b7-d78c-49de-9681-b1f7f926f7cd" providerId="ADAL" clId="{EE13A951-06E7-4B35-95BB-E415C4F87B23}" dt="2022-10-02T21:28:40.091" v="2890" actId="14100"/>
          <ac:graphicFrameMkLst>
            <pc:docMk/>
            <pc:sldMk cId="3155499406" sldId="267"/>
            <ac:graphicFrameMk id="8" creationId="{7F918A04-538B-D939-5E70-CD48F2CBA52F}"/>
          </ac:graphicFrameMkLst>
        </pc:graphicFrameChg>
        <pc:picChg chg="add mod">
          <ac:chgData name="Karine Cavoit" userId="52fe10b7-d78c-49de-9681-b1f7f926f7cd" providerId="ADAL" clId="{EE13A951-06E7-4B35-95BB-E415C4F87B23}" dt="2022-10-02T21:22:51.742" v="2645" actId="1076"/>
          <ac:picMkLst>
            <pc:docMk/>
            <pc:sldMk cId="3155499406" sldId="267"/>
            <ac:picMk id="10" creationId="{29BFC72D-6987-DACF-980F-FA634F0E9768}"/>
          </ac:picMkLst>
        </pc:picChg>
      </pc:sldChg>
      <pc:sldChg chg="modSp add mod">
        <pc:chgData name="Karine Cavoit" userId="52fe10b7-d78c-49de-9681-b1f7f926f7cd" providerId="ADAL" clId="{EE13A951-06E7-4B35-95BB-E415C4F87B23}" dt="2022-10-02T21:25:11.842" v="2775" actId="20577"/>
        <pc:sldMkLst>
          <pc:docMk/>
          <pc:sldMk cId="4053785036" sldId="268"/>
        </pc:sldMkLst>
        <pc:spChg chg="mod">
          <ac:chgData name="Karine Cavoit" userId="52fe10b7-d78c-49de-9681-b1f7f926f7cd" providerId="ADAL" clId="{EE13A951-06E7-4B35-95BB-E415C4F87B23}" dt="2022-10-02T21:25:11.842" v="2775" actId="20577"/>
          <ac:spMkLst>
            <pc:docMk/>
            <pc:sldMk cId="4053785036" sldId="268"/>
            <ac:spMk id="2" creationId="{A9BE8001-96DB-5DBB-D772-7F4B60A2A9C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B765EB-72E9-49E1-AD85-6116628F0E9C}"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endParaRPr lang="fr-FR"/>
        </a:p>
      </dgm:t>
    </dgm:pt>
    <dgm:pt modelId="{FDFA1479-C9EE-4C59-A2E5-CC1323C010C7}">
      <dgm:prSet phldrT="[Texte]" custT="1"/>
      <dgm:spPr/>
      <dgm:t>
        <a:bodyPr/>
        <a:lstStyle/>
        <a:p>
          <a:r>
            <a:rPr lang="fr-FR" sz="2000" b="1" dirty="0"/>
            <a:t>L’</a:t>
          </a:r>
          <a:r>
            <a:rPr lang="fr-FR" sz="2000" b="1" dirty="0" err="1"/>
            <a:t>organi-sation</a:t>
          </a:r>
          <a:endParaRPr lang="fr-FR" sz="2000" b="1" dirty="0"/>
        </a:p>
      </dgm:t>
    </dgm:pt>
    <dgm:pt modelId="{C9FDD174-5CF3-4241-9800-E3CC2ABFABA5}" type="parTrans" cxnId="{78FC2AE7-C4CA-48C7-B5C5-62C20768BB55}">
      <dgm:prSet/>
      <dgm:spPr/>
      <dgm:t>
        <a:bodyPr/>
        <a:lstStyle/>
        <a:p>
          <a:endParaRPr lang="fr-FR"/>
        </a:p>
      </dgm:t>
    </dgm:pt>
    <dgm:pt modelId="{033F3EF0-21BF-426F-BBB9-1C7610895E46}" type="sibTrans" cxnId="{78FC2AE7-C4CA-48C7-B5C5-62C20768BB55}">
      <dgm:prSet custT="1"/>
      <dgm:spPr/>
      <dgm:t>
        <a:bodyPr/>
        <a:lstStyle/>
        <a:p>
          <a:r>
            <a:rPr lang="fr-FR" sz="2000" b="1" dirty="0"/>
            <a:t>Les usagers</a:t>
          </a:r>
          <a:endParaRPr lang="fr-FR" sz="2000" dirty="0"/>
        </a:p>
      </dgm:t>
    </dgm:pt>
    <dgm:pt modelId="{0277F6B4-9CC5-4C40-8E9A-745BA03E304B}">
      <dgm:prSet phldrT="[Texte]"/>
      <dgm:spPr/>
      <dgm:t>
        <a:bodyPr/>
        <a:lstStyle/>
        <a:p>
          <a:r>
            <a:rPr lang="fr-FR" b="1" dirty="0">
              <a:solidFill>
                <a:schemeClr val="accent4"/>
              </a:solidFill>
            </a:rPr>
            <a:t>De multiples enjeux</a:t>
          </a:r>
          <a:endParaRPr lang="fr-FR" dirty="0"/>
        </a:p>
      </dgm:t>
    </dgm:pt>
    <dgm:pt modelId="{E8634C85-FB9E-45C5-807D-4F18CFBAA147}" type="parTrans" cxnId="{80764758-1203-47C0-BE7F-03B1A58C49AF}">
      <dgm:prSet/>
      <dgm:spPr/>
      <dgm:t>
        <a:bodyPr/>
        <a:lstStyle/>
        <a:p>
          <a:endParaRPr lang="fr-FR"/>
        </a:p>
      </dgm:t>
    </dgm:pt>
    <dgm:pt modelId="{F2153E1C-97E7-4515-8DE2-8CE8AA782585}" type="sibTrans" cxnId="{80764758-1203-47C0-BE7F-03B1A58C49AF}">
      <dgm:prSet/>
      <dgm:spPr/>
      <dgm:t>
        <a:bodyPr/>
        <a:lstStyle/>
        <a:p>
          <a:endParaRPr lang="fr-FR"/>
        </a:p>
      </dgm:t>
    </dgm:pt>
    <dgm:pt modelId="{B8CC6988-DA75-447C-A6F5-032D239C9903}">
      <dgm:prSet phldrT="[Texte]" custT="1"/>
      <dgm:spPr/>
      <dgm:t>
        <a:bodyPr/>
        <a:lstStyle/>
        <a:p>
          <a:r>
            <a:rPr lang="fr-FR" sz="2000" b="1" dirty="0"/>
            <a:t>Les agents</a:t>
          </a:r>
        </a:p>
      </dgm:t>
    </dgm:pt>
    <dgm:pt modelId="{DCA580DA-E712-48DF-B46C-A0CF15DBE416}" type="parTrans" cxnId="{D484FAAF-891E-4368-A6B1-E82F9220D3D5}">
      <dgm:prSet/>
      <dgm:spPr/>
      <dgm:t>
        <a:bodyPr/>
        <a:lstStyle/>
        <a:p>
          <a:endParaRPr lang="fr-FR"/>
        </a:p>
      </dgm:t>
    </dgm:pt>
    <dgm:pt modelId="{6F2EDCE3-E9A8-4BE1-869A-7B72C96371E8}" type="sibTrans" cxnId="{D484FAAF-891E-4368-A6B1-E82F9220D3D5}">
      <dgm:prSet custT="1"/>
      <dgm:spPr/>
      <dgm:t>
        <a:bodyPr/>
        <a:lstStyle/>
        <a:p>
          <a:r>
            <a:rPr lang="fr-FR" sz="2000" b="1" dirty="0"/>
            <a:t>Le territoire</a:t>
          </a:r>
        </a:p>
      </dgm:t>
    </dgm:pt>
    <dgm:pt modelId="{FE281D5D-F2A6-487C-8425-3AB33438DE23}">
      <dgm:prSet phldrT="[Texte]" custT="1"/>
      <dgm:spPr/>
      <dgm:t>
        <a:bodyPr/>
        <a:lstStyle/>
        <a:p>
          <a:pPr algn="ctr"/>
          <a:r>
            <a:rPr lang="fr-FR" sz="2800" b="1" dirty="0">
              <a:solidFill>
                <a:schemeClr val="accent4"/>
              </a:solidFill>
            </a:rPr>
            <a:t>La santé au travail, </a:t>
          </a:r>
        </a:p>
      </dgm:t>
    </dgm:pt>
    <dgm:pt modelId="{A0DB4E5D-9CF3-4CF7-9393-D22350D017FC}" type="parTrans" cxnId="{609175F0-36A9-43F5-8022-452A23E43136}">
      <dgm:prSet/>
      <dgm:spPr/>
      <dgm:t>
        <a:bodyPr/>
        <a:lstStyle/>
        <a:p>
          <a:endParaRPr lang="fr-FR"/>
        </a:p>
      </dgm:t>
    </dgm:pt>
    <dgm:pt modelId="{B64C1582-53CE-4B4D-8353-F495F26289E3}" type="sibTrans" cxnId="{609175F0-36A9-43F5-8022-452A23E43136}">
      <dgm:prSet/>
      <dgm:spPr/>
      <dgm:t>
        <a:bodyPr/>
        <a:lstStyle/>
        <a:p>
          <a:endParaRPr lang="fr-FR"/>
        </a:p>
      </dgm:t>
    </dgm:pt>
    <dgm:pt modelId="{94E8DDFA-C038-4C98-9E15-DDEFD8F8354A}">
      <dgm:prSet phldrT="[Texte]" custT="1"/>
      <dgm:spPr/>
      <dgm:t>
        <a:bodyPr/>
        <a:lstStyle/>
        <a:p>
          <a:r>
            <a:rPr lang="fr-FR" sz="2000" b="1" dirty="0"/>
            <a:t>…</a:t>
          </a:r>
        </a:p>
      </dgm:t>
    </dgm:pt>
    <dgm:pt modelId="{3EE905B8-73F6-4EAD-8191-C4632DCF6C6A}" type="parTrans" cxnId="{95B21414-5876-499D-80EC-7145F14DB4A4}">
      <dgm:prSet/>
      <dgm:spPr/>
      <dgm:t>
        <a:bodyPr/>
        <a:lstStyle/>
        <a:p>
          <a:endParaRPr lang="fr-FR"/>
        </a:p>
      </dgm:t>
    </dgm:pt>
    <dgm:pt modelId="{B4B232D9-C707-43A4-A733-C572EBC81658}" type="sibTrans" cxnId="{95B21414-5876-499D-80EC-7145F14DB4A4}">
      <dgm:prSet custT="1"/>
      <dgm:spPr/>
      <dgm:t>
        <a:bodyPr/>
        <a:lstStyle/>
        <a:p>
          <a:r>
            <a:rPr lang="fr-FR" sz="2000" b="1" dirty="0"/>
            <a:t>Les </a:t>
          </a:r>
          <a:r>
            <a:rPr lang="fr-FR" sz="2000" b="1" dirty="0" err="1"/>
            <a:t>collectivi-tés</a:t>
          </a:r>
          <a:endParaRPr lang="fr-FR" sz="2000" b="1" dirty="0"/>
        </a:p>
      </dgm:t>
    </dgm:pt>
    <dgm:pt modelId="{3CE89693-2E1E-411F-90DA-B65E6BAFD09B}" type="pres">
      <dgm:prSet presAssocID="{E5B765EB-72E9-49E1-AD85-6116628F0E9C}" presName="Name0" presStyleCnt="0">
        <dgm:presLayoutVars>
          <dgm:chMax/>
          <dgm:chPref/>
          <dgm:dir/>
          <dgm:animLvl val="lvl"/>
        </dgm:presLayoutVars>
      </dgm:prSet>
      <dgm:spPr/>
    </dgm:pt>
    <dgm:pt modelId="{CBD30A2A-6E40-433C-A0C4-567F194CD92D}" type="pres">
      <dgm:prSet presAssocID="{FDFA1479-C9EE-4C59-A2E5-CC1323C010C7}" presName="composite" presStyleCnt="0"/>
      <dgm:spPr/>
    </dgm:pt>
    <dgm:pt modelId="{1A4A2D14-CD1D-40A0-8DF9-1C25B1AD8EDF}" type="pres">
      <dgm:prSet presAssocID="{FDFA1479-C9EE-4C59-A2E5-CC1323C010C7}" presName="Parent1" presStyleLbl="node1" presStyleIdx="0" presStyleCnt="6">
        <dgm:presLayoutVars>
          <dgm:chMax val="1"/>
          <dgm:chPref val="1"/>
          <dgm:bulletEnabled val="1"/>
        </dgm:presLayoutVars>
      </dgm:prSet>
      <dgm:spPr/>
    </dgm:pt>
    <dgm:pt modelId="{8A56256B-940E-4F0F-A3BE-FCBE8C5262F2}" type="pres">
      <dgm:prSet presAssocID="{FDFA1479-C9EE-4C59-A2E5-CC1323C010C7}" presName="Childtext1" presStyleLbl="revTx" presStyleIdx="0" presStyleCnt="3" custLinFactNeighborX="27817" custLinFactNeighborY="7199">
        <dgm:presLayoutVars>
          <dgm:chMax val="0"/>
          <dgm:chPref val="0"/>
          <dgm:bulletEnabled val="1"/>
        </dgm:presLayoutVars>
      </dgm:prSet>
      <dgm:spPr/>
    </dgm:pt>
    <dgm:pt modelId="{24D65619-E675-4A63-8C44-18B496BF467A}" type="pres">
      <dgm:prSet presAssocID="{FDFA1479-C9EE-4C59-A2E5-CC1323C010C7}" presName="BalanceSpacing" presStyleCnt="0"/>
      <dgm:spPr/>
    </dgm:pt>
    <dgm:pt modelId="{29426BB2-F230-416B-AB47-43D0C3365213}" type="pres">
      <dgm:prSet presAssocID="{FDFA1479-C9EE-4C59-A2E5-CC1323C010C7}" presName="BalanceSpacing1" presStyleCnt="0"/>
      <dgm:spPr/>
    </dgm:pt>
    <dgm:pt modelId="{EEE2F26C-1AAA-4F96-A55F-4D36D0CDB8CB}" type="pres">
      <dgm:prSet presAssocID="{033F3EF0-21BF-426F-BBB9-1C7610895E46}" presName="Accent1Text" presStyleLbl="node1" presStyleIdx="1" presStyleCnt="6"/>
      <dgm:spPr/>
    </dgm:pt>
    <dgm:pt modelId="{EE7997EC-98BF-4E86-94E7-C28F093EF0A3}" type="pres">
      <dgm:prSet presAssocID="{033F3EF0-21BF-426F-BBB9-1C7610895E46}" presName="spaceBetweenRectangles" presStyleCnt="0"/>
      <dgm:spPr/>
    </dgm:pt>
    <dgm:pt modelId="{46D012BE-0745-48B2-B765-6FF14DE1ABBD}" type="pres">
      <dgm:prSet presAssocID="{B8CC6988-DA75-447C-A6F5-032D239C9903}" presName="composite" presStyleCnt="0"/>
      <dgm:spPr/>
    </dgm:pt>
    <dgm:pt modelId="{3FE74ABE-BC85-428F-84EB-AC1103B7BADB}" type="pres">
      <dgm:prSet presAssocID="{B8CC6988-DA75-447C-A6F5-032D239C9903}" presName="Parent1" presStyleLbl="node1" presStyleIdx="2" presStyleCnt="6">
        <dgm:presLayoutVars>
          <dgm:chMax val="1"/>
          <dgm:chPref val="1"/>
          <dgm:bulletEnabled val="1"/>
        </dgm:presLayoutVars>
      </dgm:prSet>
      <dgm:spPr/>
    </dgm:pt>
    <dgm:pt modelId="{B9176874-369A-4BDD-AFDD-55B85817DD5A}" type="pres">
      <dgm:prSet presAssocID="{B8CC6988-DA75-447C-A6F5-032D239C9903}" presName="Childtext1" presStyleLbl="revTx" presStyleIdx="1" presStyleCnt="3" custLinFactNeighborX="-29495" custLinFactNeighborY="-900">
        <dgm:presLayoutVars>
          <dgm:chMax val="0"/>
          <dgm:chPref val="0"/>
          <dgm:bulletEnabled val="1"/>
        </dgm:presLayoutVars>
      </dgm:prSet>
      <dgm:spPr/>
    </dgm:pt>
    <dgm:pt modelId="{6BD30F33-B0C2-4AF6-91BB-7D4BE5C89557}" type="pres">
      <dgm:prSet presAssocID="{B8CC6988-DA75-447C-A6F5-032D239C9903}" presName="BalanceSpacing" presStyleCnt="0"/>
      <dgm:spPr/>
    </dgm:pt>
    <dgm:pt modelId="{3D001A18-E63A-4E4D-AB3C-B31084E61A33}" type="pres">
      <dgm:prSet presAssocID="{B8CC6988-DA75-447C-A6F5-032D239C9903}" presName="BalanceSpacing1" presStyleCnt="0"/>
      <dgm:spPr/>
    </dgm:pt>
    <dgm:pt modelId="{A4115661-7314-42B3-8D64-D6D6231D925F}" type="pres">
      <dgm:prSet presAssocID="{6F2EDCE3-E9A8-4BE1-869A-7B72C96371E8}" presName="Accent1Text" presStyleLbl="node1" presStyleIdx="3" presStyleCnt="6"/>
      <dgm:spPr/>
    </dgm:pt>
    <dgm:pt modelId="{EE2C3F7F-1FC4-46EB-BB3E-363654F71380}" type="pres">
      <dgm:prSet presAssocID="{6F2EDCE3-E9A8-4BE1-869A-7B72C96371E8}" presName="spaceBetweenRectangles" presStyleCnt="0"/>
      <dgm:spPr/>
    </dgm:pt>
    <dgm:pt modelId="{88CFD921-1071-494B-AD1D-AC320537F670}" type="pres">
      <dgm:prSet presAssocID="{94E8DDFA-C038-4C98-9E15-DDEFD8F8354A}" presName="composite" presStyleCnt="0"/>
      <dgm:spPr/>
    </dgm:pt>
    <dgm:pt modelId="{958A88D1-A4EF-43B2-8699-5E754BB28326}" type="pres">
      <dgm:prSet presAssocID="{94E8DDFA-C038-4C98-9E15-DDEFD8F8354A}" presName="Parent1" presStyleLbl="node1" presStyleIdx="4" presStyleCnt="6">
        <dgm:presLayoutVars>
          <dgm:chMax val="1"/>
          <dgm:chPref val="1"/>
          <dgm:bulletEnabled val="1"/>
        </dgm:presLayoutVars>
      </dgm:prSet>
      <dgm:spPr/>
    </dgm:pt>
    <dgm:pt modelId="{36FB4790-1BF4-46A5-BA2C-F9F1DFAB2E72}" type="pres">
      <dgm:prSet presAssocID="{94E8DDFA-C038-4C98-9E15-DDEFD8F8354A}" presName="Childtext1" presStyleLbl="revTx" presStyleIdx="2" presStyleCnt="3">
        <dgm:presLayoutVars>
          <dgm:chMax val="0"/>
          <dgm:chPref val="0"/>
          <dgm:bulletEnabled val="1"/>
        </dgm:presLayoutVars>
      </dgm:prSet>
      <dgm:spPr/>
    </dgm:pt>
    <dgm:pt modelId="{34EF0F57-60B6-40A1-A1C5-6DAA05AC2CD1}" type="pres">
      <dgm:prSet presAssocID="{94E8DDFA-C038-4C98-9E15-DDEFD8F8354A}" presName="BalanceSpacing" presStyleCnt="0"/>
      <dgm:spPr/>
    </dgm:pt>
    <dgm:pt modelId="{13E57332-6D86-4E48-87E1-5DD171EA1524}" type="pres">
      <dgm:prSet presAssocID="{94E8DDFA-C038-4C98-9E15-DDEFD8F8354A}" presName="BalanceSpacing1" presStyleCnt="0"/>
      <dgm:spPr/>
    </dgm:pt>
    <dgm:pt modelId="{1D56CD1F-254F-4ABE-909A-36DB259CF954}" type="pres">
      <dgm:prSet presAssocID="{B4B232D9-C707-43A4-A733-C572EBC81658}" presName="Accent1Text" presStyleLbl="node1" presStyleIdx="5" presStyleCnt="6"/>
      <dgm:spPr/>
    </dgm:pt>
  </dgm:ptLst>
  <dgm:cxnLst>
    <dgm:cxn modelId="{95B21414-5876-499D-80EC-7145F14DB4A4}" srcId="{E5B765EB-72E9-49E1-AD85-6116628F0E9C}" destId="{94E8DDFA-C038-4C98-9E15-DDEFD8F8354A}" srcOrd="2" destOrd="0" parTransId="{3EE905B8-73F6-4EAD-8191-C4632DCF6C6A}" sibTransId="{B4B232D9-C707-43A4-A733-C572EBC81658}"/>
    <dgm:cxn modelId="{1011B53F-6BE7-4090-B66D-D2B1D9960602}" type="presOf" srcId="{6F2EDCE3-E9A8-4BE1-869A-7B72C96371E8}" destId="{A4115661-7314-42B3-8D64-D6D6231D925F}" srcOrd="0" destOrd="0" presId="urn:microsoft.com/office/officeart/2008/layout/AlternatingHexagons"/>
    <dgm:cxn modelId="{0E5ABF44-DE25-416D-8140-EAC043936E97}" type="presOf" srcId="{033F3EF0-21BF-426F-BBB9-1C7610895E46}" destId="{EEE2F26C-1AAA-4F96-A55F-4D36D0CDB8CB}" srcOrd="0" destOrd="0" presId="urn:microsoft.com/office/officeart/2008/layout/AlternatingHexagons"/>
    <dgm:cxn modelId="{23200371-60CA-4E6A-96D1-7E236940D778}" type="presOf" srcId="{B8CC6988-DA75-447C-A6F5-032D239C9903}" destId="{3FE74ABE-BC85-428F-84EB-AC1103B7BADB}" srcOrd="0" destOrd="0" presId="urn:microsoft.com/office/officeart/2008/layout/AlternatingHexagons"/>
    <dgm:cxn modelId="{80764758-1203-47C0-BE7F-03B1A58C49AF}" srcId="{FDFA1479-C9EE-4C59-A2E5-CC1323C010C7}" destId="{0277F6B4-9CC5-4C40-8E9A-745BA03E304B}" srcOrd="0" destOrd="0" parTransId="{E8634C85-FB9E-45C5-807D-4F18CFBAA147}" sibTransId="{F2153E1C-97E7-4515-8DE2-8CE8AA782585}"/>
    <dgm:cxn modelId="{47984297-3154-4AA7-94B3-4B648B4E0773}" type="presOf" srcId="{B4B232D9-C707-43A4-A733-C572EBC81658}" destId="{1D56CD1F-254F-4ABE-909A-36DB259CF954}" srcOrd="0" destOrd="0" presId="urn:microsoft.com/office/officeart/2008/layout/AlternatingHexagons"/>
    <dgm:cxn modelId="{D484FAAF-891E-4368-A6B1-E82F9220D3D5}" srcId="{E5B765EB-72E9-49E1-AD85-6116628F0E9C}" destId="{B8CC6988-DA75-447C-A6F5-032D239C9903}" srcOrd="1" destOrd="0" parTransId="{DCA580DA-E712-48DF-B46C-A0CF15DBE416}" sibTransId="{6F2EDCE3-E9A8-4BE1-869A-7B72C96371E8}"/>
    <dgm:cxn modelId="{2DD82CCE-7415-4295-9CA2-11F6BFDEACB5}" type="presOf" srcId="{94E8DDFA-C038-4C98-9E15-DDEFD8F8354A}" destId="{958A88D1-A4EF-43B2-8699-5E754BB28326}" srcOrd="0" destOrd="0" presId="urn:microsoft.com/office/officeart/2008/layout/AlternatingHexagons"/>
    <dgm:cxn modelId="{EDABCDCF-17EA-40EC-8EC7-F47B6F1C1F54}" type="presOf" srcId="{E5B765EB-72E9-49E1-AD85-6116628F0E9C}" destId="{3CE89693-2E1E-411F-90DA-B65E6BAFD09B}" srcOrd="0" destOrd="0" presId="urn:microsoft.com/office/officeart/2008/layout/AlternatingHexagons"/>
    <dgm:cxn modelId="{5FB774E1-F5ED-4EAF-93E0-95E3231F1D31}" type="presOf" srcId="{FE281D5D-F2A6-487C-8425-3AB33438DE23}" destId="{B9176874-369A-4BDD-AFDD-55B85817DD5A}" srcOrd="0" destOrd="0" presId="urn:microsoft.com/office/officeart/2008/layout/AlternatingHexagons"/>
    <dgm:cxn modelId="{DA4581E1-5966-47BB-A8FB-76B04AD95280}" type="presOf" srcId="{FDFA1479-C9EE-4C59-A2E5-CC1323C010C7}" destId="{1A4A2D14-CD1D-40A0-8DF9-1C25B1AD8EDF}" srcOrd="0" destOrd="0" presId="urn:microsoft.com/office/officeart/2008/layout/AlternatingHexagons"/>
    <dgm:cxn modelId="{78FC2AE7-C4CA-48C7-B5C5-62C20768BB55}" srcId="{E5B765EB-72E9-49E1-AD85-6116628F0E9C}" destId="{FDFA1479-C9EE-4C59-A2E5-CC1323C010C7}" srcOrd="0" destOrd="0" parTransId="{C9FDD174-5CF3-4241-9800-E3CC2ABFABA5}" sibTransId="{033F3EF0-21BF-426F-BBB9-1C7610895E46}"/>
    <dgm:cxn modelId="{609175F0-36A9-43F5-8022-452A23E43136}" srcId="{B8CC6988-DA75-447C-A6F5-032D239C9903}" destId="{FE281D5D-F2A6-487C-8425-3AB33438DE23}" srcOrd="0" destOrd="0" parTransId="{A0DB4E5D-9CF3-4CF7-9393-D22350D017FC}" sibTransId="{B64C1582-53CE-4B4D-8353-F495F26289E3}"/>
    <dgm:cxn modelId="{58F8C5FD-6283-4988-A092-3932D4CD2FD9}" type="presOf" srcId="{0277F6B4-9CC5-4C40-8E9A-745BA03E304B}" destId="{8A56256B-940E-4F0F-A3BE-FCBE8C5262F2}" srcOrd="0" destOrd="0" presId="urn:microsoft.com/office/officeart/2008/layout/AlternatingHexagons"/>
    <dgm:cxn modelId="{57739D4A-F89B-4B7D-8E0C-AF2FB9AB7DF9}" type="presParOf" srcId="{3CE89693-2E1E-411F-90DA-B65E6BAFD09B}" destId="{CBD30A2A-6E40-433C-A0C4-567F194CD92D}" srcOrd="0" destOrd="0" presId="urn:microsoft.com/office/officeart/2008/layout/AlternatingHexagons"/>
    <dgm:cxn modelId="{79E7EF13-728D-4225-BA0C-511E65E6AD92}" type="presParOf" srcId="{CBD30A2A-6E40-433C-A0C4-567F194CD92D}" destId="{1A4A2D14-CD1D-40A0-8DF9-1C25B1AD8EDF}" srcOrd="0" destOrd="0" presId="urn:microsoft.com/office/officeart/2008/layout/AlternatingHexagons"/>
    <dgm:cxn modelId="{2EAD18A5-B5E2-49A4-9BEC-17886CF3A2F1}" type="presParOf" srcId="{CBD30A2A-6E40-433C-A0C4-567F194CD92D}" destId="{8A56256B-940E-4F0F-A3BE-FCBE8C5262F2}" srcOrd="1" destOrd="0" presId="urn:microsoft.com/office/officeart/2008/layout/AlternatingHexagons"/>
    <dgm:cxn modelId="{FBFA37AE-8C7E-4FD1-82F7-188F1F72A7D3}" type="presParOf" srcId="{CBD30A2A-6E40-433C-A0C4-567F194CD92D}" destId="{24D65619-E675-4A63-8C44-18B496BF467A}" srcOrd="2" destOrd="0" presId="urn:microsoft.com/office/officeart/2008/layout/AlternatingHexagons"/>
    <dgm:cxn modelId="{C9632F1F-57DA-4734-9B22-4A4F760111E0}" type="presParOf" srcId="{CBD30A2A-6E40-433C-A0C4-567F194CD92D}" destId="{29426BB2-F230-416B-AB47-43D0C3365213}" srcOrd="3" destOrd="0" presId="urn:microsoft.com/office/officeart/2008/layout/AlternatingHexagons"/>
    <dgm:cxn modelId="{B7235995-8B22-4889-AD39-30C4B2459B80}" type="presParOf" srcId="{CBD30A2A-6E40-433C-A0C4-567F194CD92D}" destId="{EEE2F26C-1AAA-4F96-A55F-4D36D0CDB8CB}" srcOrd="4" destOrd="0" presId="urn:microsoft.com/office/officeart/2008/layout/AlternatingHexagons"/>
    <dgm:cxn modelId="{6EC1C357-7632-4B77-9B22-6FEF561350A6}" type="presParOf" srcId="{3CE89693-2E1E-411F-90DA-B65E6BAFD09B}" destId="{EE7997EC-98BF-4E86-94E7-C28F093EF0A3}" srcOrd="1" destOrd="0" presId="urn:microsoft.com/office/officeart/2008/layout/AlternatingHexagons"/>
    <dgm:cxn modelId="{6A71A241-6C3A-45F3-8962-0284DD97C213}" type="presParOf" srcId="{3CE89693-2E1E-411F-90DA-B65E6BAFD09B}" destId="{46D012BE-0745-48B2-B765-6FF14DE1ABBD}" srcOrd="2" destOrd="0" presId="urn:microsoft.com/office/officeart/2008/layout/AlternatingHexagons"/>
    <dgm:cxn modelId="{B464D295-52D3-49BF-A61B-02C45C4B30BD}" type="presParOf" srcId="{46D012BE-0745-48B2-B765-6FF14DE1ABBD}" destId="{3FE74ABE-BC85-428F-84EB-AC1103B7BADB}" srcOrd="0" destOrd="0" presId="urn:microsoft.com/office/officeart/2008/layout/AlternatingHexagons"/>
    <dgm:cxn modelId="{D2850607-3F44-40C7-83AF-6FA29C7F63A4}" type="presParOf" srcId="{46D012BE-0745-48B2-B765-6FF14DE1ABBD}" destId="{B9176874-369A-4BDD-AFDD-55B85817DD5A}" srcOrd="1" destOrd="0" presId="urn:microsoft.com/office/officeart/2008/layout/AlternatingHexagons"/>
    <dgm:cxn modelId="{3B9466F6-CA15-4A0F-802A-05EABC7988B2}" type="presParOf" srcId="{46D012BE-0745-48B2-B765-6FF14DE1ABBD}" destId="{6BD30F33-B0C2-4AF6-91BB-7D4BE5C89557}" srcOrd="2" destOrd="0" presId="urn:microsoft.com/office/officeart/2008/layout/AlternatingHexagons"/>
    <dgm:cxn modelId="{A791D87E-6EEC-441B-B264-7E8E3B843488}" type="presParOf" srcId="{46D012BE-0745-48B2-B765-6FF14DE1ABBD}" destId="{3D001A18-E63A-4E4D-AB3C-B31084E61A33}" srcOrd="3" destOrd="0" presId="urn:microsoft.com/office/officeart/2008/layout/AlternatingHexagons"/>
    <dgm:cxn modelId="{05042FAB-DFD2-417C-B152-F115D91A4E7A}" type="presParOf" srcId="{46D012BE-0745-48B2-B765-6FF14DE1ABBD}" destId="{A4115661-7314-42B3-8D64-D6D6231D925F}" srcOrd="4" destOrd="0" presId="urn:microsoft.com/office/officeart/2008/layout/AlternatingHexagons"/>
    <dgm:cxn modelId="{D09A0EAE-EA97-45CD-8814-78DF808AACF7}" type="presParOf" srcId="{3CE89693-2E1E-411F-90DA-B65E6BAFD09B}" destId="{EE2C3F7F-1FC4-46EB-BB3E-363654F71380}" srcOrd="3" destOrd="0" presId="urn:microsoft.com/office/officeart/2008/layout/AlternatingHexagons"/>
    <dgm:cxn modelId="{F6BD80A5-E071-40C4-804E-F836DDE75F57}" type="presParOf" srcId="{3CE89693-2E1E-411F-90DA-B65E6BAFD09B}" destId="{88CFD921-1071-494B-AD1D-AC320537F670}" srcOrd="4" destOrd="0" presId="urn:microsoft.com/office/officeart/2008/layout/AlternatingHexagons"/>
    <dgm:cxn modelId="{1561AF5C-4B91-411E-BF10-11C936DAB382}" type="presParOf" srcId="{88CFD921-1071-494B-AD1D-AC320537F670}" destId="{958A88D1-A4EF-43B2-8699-5E754BB28326}" srcOrd="0" destOrd="0" presId="urn:microsoft.com/office/officeart/2008/layout/AlternatingHexagons"/>
    <dgm:cxn modelId="{B47DA280-F328-4089-9E75-5E4070630CEE}" type="presParOf" srcId="{88CFD921-1071-494B-AD1D-AC320537F670}" destId="{36FB4790-1BF4-46A5-BA2C-F9F1DFAB2E72}" srcOrd="1" destOrd="0" presId="urn:microsoft.com/office/officeart/2008/layout/AlternatingHexagons"/>
    <dgm:cxn modelId="{FB089C4C-9262-4AC3-82F4-E540B718AB0A}" type="presParOf" srcId="{88CFD921-1071-494B-AD1D-AC320537F670}" destId="{34EF0F57-60B6-40A1-A1C5-6DAA05AC2CD1}" srcOrd="2" destOrd="0" presId="urn:microsoft.com/office/officeart/2008/layout/AlternatingHexagons"/>
    <dgm:cxn modelId="{91ED6F25-B3DA-4614-8227-6D354D5A0071}" type="presParOf" srcId="{88CFD921-1071-494B-AD1D-AC320537F670}" destId="{13E57332-6D86-4E48-87E1-5DD171EA1524}" srcOrd="3" destOrd="0" presId="urn:microsoft.com/office/officeart/2008/layout/AlternatingHexagons"/>
    <dgm:cxn modelId="{029B279B-5EDD-4180-88F4-61C29BBB53EB}" type="presParOf" srcId="{88CFD921-1071-494B-AD1D-AC320537F670}" destId="{1D56CD1F-254F-4ABE-909A-36DB259CF954}"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EB2D7D-B7CB-4E68-8ACA-60E222DA79E3}"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fr-FR"/>
        </a:p>
      </dgm:t>
    </dgm:pt>
    <dgm:pt modelId="{A63FC124-D5F4-445B-B157-2E4AF27226B5}">
      <dgm:prSet phldrT="[Texte]" custT="1"/>
      <dgm:spPr/>
      <dgm:t>
        <a:bodyPr/>
        <a:lstStyle/>
        <a:p>
          <a:pPr algn="ctr">
            <a:buNone/>
          </a:pPr>
          <a:r>
            <a:rPr lang="fr-FR" sz="1600" dirty="0">
              <a:latin typeface="Calibri" panose="020F0502020204030204" pitchFamily="34" charset="0"/>
              <a:cs typeface="Calibri" panose="020F0502020204030204" pitchFamily="34" charset="0"/>
            </a:rPr>
            <a:t>1° Eviter les risques </a:t>
          </a:r>
          <a:endParaRPr lang="fr-FR" sz="1600" dirty="0"/>
        </a:p>
      </dgm:t>
    </dgm:pt>
    <dgm:pt modelId="{0AAACDF7-FEB2-4BAD-B663-5012BA2E396A}" type="parTrans" cxnId="{CC02E4FF-6B71-42E9-BB50-1E812A905D9E}">
      <dgm:prSet/>
      <dgm:spPr/>
      <dgm:t>
        <a:bodyPr/>
        <a:lstStyle/>
        <a:p>
          <a:pPr algn="ctr"/>
          <a:endParaRPr lang="fr-FR" sz="1000"/>
        </a:p>
      </dgm:t>
    </dgm:pt>
    <dgm:pt modelId="{3CBA97AE-9242-4CA2-8154-0244604B642A}" type="sibTrans" cxnId="{CC02E4FF-6B71-42E9-BB50-1E812A905D9E}">
      <dgm:prSet/>
      <dgm:spPr/>
      <dgm:t>
        <a:bodyPr/>
        <a:lstStyle/>
        <a:p>
          <a:pPr algn="ctr"/>
          <a:endParaRPr lang="fr-FR" sz="1000"/>
        </a:p>
      </dgm:t>
    </dgm:pt>
    <dgm:pt modelId="{5E0912C1-73F8-4B19-91E7-4A8DB691231A}">
      <dgm:prSet phldrT="[Texte]" custT="1"/>
      <dgm:spPr/>
      <dgm:t>
        <a:bodyPr/>
        <a:lstStyle/>
        <a:p>
          <a:pPr algn="ctr">
            <a:buNone/>
          </a:pPr>
          <a:r>
            <a:rPr lang="fr-FR" sz="1600" dirty="0">
              <a:latin typeface="Calibri" panose="020F0502020204030204" pitchFamily="34" charset="0"/>
              <a:cs typeface="Calibri" panose="020F0502020204030204" pitchFamily="34" charset="0"/>
            </a:rPr>
            <a:t>2° Evaluer les risques qui ne peuvent pas être évités </a:t>
          </a:r>
          <a:endParaRPr lang="fr-FR" sz="1600" dirty="0"/>
        </a:p>
      </dgm:t>
    </dgm:pt>
    <dgm:pt modelId="{AD47CA24-E889-4B0E-B65A-20C4900962F8}" type="parTrans" cxnId="{03283BF6-B467-4CDB-AFE5-C3BD0C5AF1F7}">
      <dgm:prSet/>
      <dgm:spPr/>
      <dgm:t>
        <a:bodyPr/>
        <a:lstStyle/>
        <a:p>
          <a:pPr algn="ctr"/>
          <a:endParaRPr lang="fr-FR" sz="1000"/>
        </a:p>
      </dgm:t>
    </dgm:pt>
    <dgm:pt modelId="{D2E05D04-EE6E-4F61-90B0-C11741814420}" type="sibTrans" cxnId="{03283BF6-B467-4CDB-AFE5-C3BD0C5AF1F7}">
      <dgm:prSet/>
      <dgm:spPr/>
      <dgm:t>
        <a:bodyPr/>
        <a:lstStyle/>
        <a:p>
          <a:pPr algn="ctr"/>
          <a:endParaRPr lang="fr-FR" sz="1000"/>
        </a:p>
      </dgm:t>
    </dgm:pt>
    <dgm:pt modelId="{56E35D9E-5F78-4EFF-B19F-5A7561AB41C9}">
      <dgm:prSet phldrT="[Texte]" custT="1"/>
      <dgm:spPr/>
      <dgm:t>
        <a:bodyPr/>
        <a:lstStyle/>
        <a:p>
          <a:pPr algn="ctr">
            <a:buNone/>
          </a:pPr>
          <a:r>
            <a:rPr lang="fr-FR" sz="1600" dirty="0">
              <a:latin typeface="Calibri" panose="020F0502020204030204" pitchFamily="34" charset="0"/>
              <a:cs typeface="Calibri" panose="020F0502020204030204" pitchFamily="34" charset="0"/>
            </a:rPr>
            <a:t>3° Combattre les risques à la source</a:t>
          </a:r>
          <a:endParaRPr lang="fr-FR" sz="1600" dirty="0"/>
        </a:p>
      </dgm:t>
    </dgm:pt>
    <dgm:pt modelId="{3C425A57-0CFE-4435-A69A-C2B0975926A2}" type="parTrans" cxnId="{1A9CF75A-15B9-496C-9838-635338A8CA90}">
      <dgm:prSet/>
      <dgm:spPr/>
      <dgm:t>
        <a:bodyPr/>
        <a:lstStyle/>
        <a:p>
          <a:pPr algn="ctr"/>
          <a:endParaRPr lang="fr-FR" sz="1000"/>
        </a:p>
      </dgm:t>
    </dgm:pt>
    <dgm:pt modelId="{7C3A09E1-4982-42B7-B06E-4177EAD1F039}" type="sibTrans" cxnId="{1A9CF75A-15B9-496C-9838-635338A8CA90}">
      <dgm:prSet/>
      <dgm:spPr/>
      <dgm:t>
        <a:bodyPr/>
        <a:lstStyle/>
        <a:p>
          <a:pPr algn="ctr"/>
          <a:endParaRPr lang="fr-FR" sz="1000"/>
        </a:p>
      </dgm:t>
    </dgm:pt>
    <dgm:pt modelId="{D41E32C6-F26E-42B7-94C0-D1F088F1AAE4}">
      <dgm:prSet phldrT="[Texte]" custT="1"/>
      <dgm:spPr/>
      <dgm:t>
        <a:bodyPr/>
        <a:lstStyle/>
        <a:p>
          <a:pPr algn="ctr">
            <a:buNone/>
          </a:pPr>
          <a:r>
            <a:rPr lang="fr-FR" sz="1600" dirty="0">
              <a:latin typeface="Calibri" panose="020F0502020204030204" pitchFamily="34" charset="0"/>
              <a:cs typeface="Calibri" panose="020F0502020204030204" pitchFamily="34" charset="0"/>
            </a:rPr>
            <a:t>4° Adapter le travail à l'homme,….</a:t>
          </a:r>
          <a:endParaRPr lang="fr-FR" sz="1600" dirty="0"/>
        </a:p>
      </dgm:t>
    </dgm:pt>
    <dgm:pt modelId="{997611FD-3E03-4B00-B07B-E922AE4D72A3}" type="parTrans" cxnId="{311F7703-DFBA-42D7-926A-A709FE967873}">
      <dgm:prSet/>
      <dgm:spPr/>
      <dgm:t>
        <a:bodyPr/>
        <a:lstStyle/>
        <a:p>
          <a:pPr algn="ctr"/>
          <a:endParaRPr lang="fr-FR" sz="1000"/>
        </a:p>
      </dgm:t>
    </dgm:pt>
    <dgm:pt modelId="{FD78D00F-4A10-4DC1-BD9C-7B5D9343A76E}" type="sibTrans" cxnId="{311F7703-DFBA-42D7-926A-A709FE967873}">
      <dgm:prSet/>
      <dgm:spPr/>
      <dgm:t>
        <a:bodyPr/>
        <a:lstStyle/>
        <a:p>
          <a:pPr algn="ctr"/>
          <a:endParaRPr lang="fr-FR" sz="1000"/>
        </a:p>
      </dgm:t>
    </dgm:pt>
    <dgm:pt modelId="{BB8C4AA5-D73B-435E-82D9-A66E9EE3D93E}">
      <dgm:prSet phldrT="[Texte]" custT="1"/>
      <dgm:spPr>
        <a:solidFill>
          <a:prstClr val="white">
            <a:hueOff val="0"/>
            <a:satOff val="0"/>
            <a:lumOff val="0"/>
            <a:alphaOff val="0"/>
          </a:prstClr>
        </a:solidFill>
        <a:ln w="19050" cap="rnd" cmpd="sng" algn="ctr">
          <a:solidFill>
            <a:srgbClr val="54A021">
              <a:shade val="80000"/>
              <a:hueOff val="0"/>
              <a:satOff val="0"/>
              <a:lumOff val="0"/>
              <a:alphaOff val="0"/>
            </a:srgbClr>
          </a:solidFill>
          <a:prstDash val="solid"/>
        </a:ln>
        <a:effectLst/>
      </dgm:spPr>
      <dgm:t>
        <a:bodyPr spcFirstLastPara="0" vert="horz" wrap="square" lIns="60960" tIns="60960" rIns="60960" bIns="60960" numCol="1" spcCol="1270" anchor="ctr" anchorCtr="0"/>
        <a:lstStyle/>
        <a:p>
          <a:pPr algn="ctr">
            <a:buNone/>
          </a:pPr>
          <a:r>
            <a:rPr lang="fr-FR" sz="1600" dirty="0">
              <a:latin typeface="Calibri" panose="020F0502020204030204" pitchFamily="34" charset="0"/>
              <a:cs typeface="Calibri" panose="020F0502020204030204" pitchFamily="34" charset="0"/>
            </a:rPr>
            <a:t>5° Tenir compte de l'état d'évolution de la technique</a:t>
          </a:r>
          <a:endParaRPr lang="fr-FR" sz="1600" dirty="0"/>
        </a:p>
      </dgm:t>
    </dgm:pt>
    <dgm:pt modelId="{5F5F6F21-21E2-4B53-9206-54DC32EABD6E}" type="parTrans" cxnId="{5BEB4723-930B-4773-8150-CEED57DC350E}">
      <dgm:prSet/>
      <dgm:spPr/>
      <dgm:t>
        <a:bodyPr/>
        <a:lstStyle/>
        <a:p>
          <a:pPr algn="ctr"/>
          <a:endParaRPr lang="fr-FR" sz="1000"/>
        </a:p>
      </dgm:t>
    </dgm:pt>
    <dgm:pt modelId="{8C0D24DF-A016-48AC-8B42-F265AF471206}" type="sibTrans" cxnId="{5BEB4723-930B-4773-8150-CEED57DC350E}">
      <dgm:prSet/>
      <dgm:spPr/>
      <dgm:t>
        <a:bodyPr/>
        <a:lstStyle/>
        <a:p>
          <a:pPr algn="ctr"/>
          <a:endParaRPr lang="fr-FR" sz="1000"/>
        </a:p>
      </dgm:t>
    </dgm:pt>
    <dgm:pt modelId="{38D60A2C-5C6B-401B-8A73-F366A3909EC9}">
      <dgm:prSet custT="1"/>
      <dgm:spPr/>
      <dgm:t>
        <a:bodyPr/>
        <a:lstStyle/>
        <a:p>
          <a:pPr algn="ctr"/>
          <a:r>
            <a:rPr lang="fr-FR" sz="1600" dirty="0">
              <a:latin typeface="Calibri" panose="020F0502020204030204" pitchFamily="34" charset="0"/>
              <a:cs typeface="Calibri" panose="020F0502020204030204" pitchFamily="34" charset="0"/>
            </a:rPr>
            <a:t>6° Remplacer ce qui est dangereux par ce qui n'est pas dangereux ou par ce qui est moins dangereux</a:t>
          </a:r>
        </a:p>
      </dgm:t>
    </dgm:pt>
    <dgm:pt modelId="{D80145AA-8F4C-4E29-999C-181987EF965D}" type="parTrans" cxnId="{99DACEEC-C90F-4E06-8C51-A0AD0FA9F874}">
      <dgm:prSet/>
      <dgm:spPr/>
      <dgm:t>
        <a:bodyPr/>
        <a:lstStyle/>
        <a:p>
          <a:pPr algn="ctr"/>
          <a:endParaRPr lang="fr-FR" sz="1000"/>
        </a:p>
      </dgm:t>
    </dgm:pt>
    <dgm:pt modelId="{7E3157C0-9F9D-47A9-A21E-FFEAE77E4F59}" type="sibTrans" cxnId="{99DACEEC-C90F-4E06-8C51-A0AD0FA9F874}">
      <dgm:prSet/>
      <dgm:spPr/>
      <dgm:t>
        <a:bodyPr/>
        <a:lstStyle/>
        <a:p>
          <a:pPr algn="ctr"/>
          <a:endParaRPr lang="fr-FR" sz="1000"/>
        </a:p>
      </dgm:t>
    </dgm:pt>
    <dgm:pt modelId="{4F6336C1-6E2C-4130-86F0-7E2757210E16}">
      <dgm:prSet custT="1">
        <dgm:style>
          <a:lnRef idx="1">
            <a:schemeClr val="accent3"/>
          </a:lnRef>
          <a:fillRef idx="2">
            <a:schemeClr val="accent3"/>
          </a:fillRef>
          <a:effectRef idx="1">
            <a:schemeClr val="accent3"/>
          </a:effectRef>
          <a:fontRef idx="minor">
            <a:schemeClr val="dk1"/>
          </a:fontRef>
        </dgm:style>
      </dgm:prSet>
      <dgm:spPr/>
      <dgm:t>
        <a:bodyPr/>
        <a:lstStyle/>
        <a:p>
          <a:pPr algn="ctr"/>
          <a:r>
            <a:rPr lang="fr-FR" sz="1600" dirty="0">
              <a:latin typeface="Calibri" panose="020F0502020204030204" pitchFamily="34" charset="0"/>
              <a:cs typeface="Calibri" panose="020F0502020204030204" pitchFamily="34" charset="0"/>
            </a:rPr>
            <a:t>7° Planifier la prévention ….</a:t>
          </a:r>
        </a:p>
      </dgm:t>
    </dgm:pt>
    <dgm:pt modelId="{4078252F-515C-4914-96EA-91B66D12CEF3}" type="parTrans" cxnId="{397F60FA-F1DD-4A40-B431-4B3CAFB3084F}">
      <dgm:prSet/>
      <dgm:spPr/>
      <dgm:t>
        <a:bodyPr/>
        <a:lstStyle/>
        <a:p>
          <a:pPr algn="ctr"/>
          <a:endParaRPr lang="fr-FR" sz="1000"/>
        </a:p>
      </dgm:t>
    </dgm:pt>
    <dgm:pt modelId="{2F811E64-0A7D-4517-9FF6-A3CF66E88513}" type="sibTrans" cxnId="{397F60FA-F1DD-4A40-B431-4B3CAFB3084F}">
      <dgm:prSet/>
      <dgm:spPr/>
      <dgm:t>
        <a:bodyPr/>
        <a:lstStyle/>
        <a:p>
          <a:pPr algn="ctr"/>
          <a:endParaRPr lang="fr-FR" sz="1000"/>
        </a:p>
      </dgm:t>
    </dgm:pt>
    <dgm:pt modelId="{73ED0476-FFAA-47D5-9F46-06063630F2D7}">
      <dgm:prSet custT="1"/>
      <dgm:spPr/>
      <dgm:t>
        <a:bodyPr/>
        <a:lstStyle/>
        <a:p>
          <a:pPr algn="ctr"/>
          <a:r>
            <a:rPr lang="fr-FR" sz="1600" dirty="0">
              <a:latin typeface="Calibri" panose="020F0502020204030204" pitchFamily="34" charset="0"/>
              <a:cs typeface="Calibri" panose="020F0502020204030204" pitchFamily="34" charset="0"/>
            </a:rPr>
            <a:t>8° Prendre des mesures de protection collective </a:t>
          </a:r>
          <a:r>
            <a:rPr lang="fr-FR" sz="1400" dirty="0">
              <a:latin typeface="Calibri" panose="020F0502020204030204" pitchFamily="34" charset="0"/>
              <a:cs typeface="Calibri" panose="020F0502020204030204" pitchFamily="34" charset="0"/>
            </a:rPr>
            <a:t>en leur donnant la priorité sur les mesures de protection individuelle</a:t>
          </a:r>
          <a:endParaRPr lang="fr-FR" sz="1600" dirty="0">
            <a:latin typeface="Calibri" panose="020F0502020204030204" pitchFamily="34" charset="0"/>
            <a:cs typeface="Calibri" panose="020F0502020204030204" pitchFamily="34" charset="0"/>
          </a:endParaRPr>
        </a:p>
      </dgm:t>
    </dgm:pt>
    <dgm:pt modelId="{2042EC15-CB70-4C48-9E32-C20ABD80C970}" type="parTrans" cxnId="{E86F547B-D543-47B6-B9E0-BF5184118F42}">
      <dgm:prSet/>
      <dgm:spPr/>
      <dgm:t>
        <a:bodyPr/>
        <a:lstStyle/>
        <a:p>
          <a:pPr algn="ctr"/>
          <a:endParaRPr lang="fr-FR" sz="1000"/>
        </a:p>
      </dgm:t>
    </dgm:pt>
    <dgm:pt modelId="{5BB9DE17-3A11-4DEF-B3EC-55FE9A900541}" type="sibTrans" cxnId="{E86F547B-D543-47B6-B9E0-BF5184118F42}">
      <dgm:prSet/>
      <dgm:spPr/>
      <dgm:t>
        <a:bodyPr/>
        <a:lstStyle/>
        <a:p>
          <a:pPr algn="ctr"/>
          <a:endParaRPr lang="fr-FR" sz="1000"/>
        </a:p>
      </dgm:t>
    </dgm:pt>
    <dgm:pt modelId="{CA336F3C-F0F5-43E7-9634-0098D33376F5}">
      <dgm:prSet custT="1"/>
      <dgm:spPr/>
      <dgm:t>
        <a:bodyPr/>
        <a:lstStyle/>
        <a:p>
          <a:pPr algn="ctr"/>
          <a:r>
            <a:rPr lang="fr-FR" sz="1600" dirty="0">
              <a:latin typeface="Calibri" panose="020F0502020204030204" pitchFamily="34" charset="0"/>
              <a:cs typeface="Calibri" panose="020F0502020204030204" pitchFamily="34" charset="0"/>
            </a:rPr>
            <a:t>9° Donner les instructions appropriées aux travailleurs</a:t>
          </a:r>
        </a:p>
      </dgm:t>
    </dgm:pt>
    <dgm:pt modelId="{564F722C-0859-4A5D-8E38-FA720B479B71}" type="parTrans" cxnId="{47FA57DD-1495-44DE-B98C-8AEE090891B9}">
      <dgm:prSet/>
      <dgm:spPr/>
      <dgm:t>
        <a:bodyPr/>
        <a:lstStyle/>
        <a:p>
          <a:pPr algn="ctr"/>
          <a:endParaRPr lang="fr-FR" sz="1000"/>
        </a:p>
      </dgm:t>
    </dgm:pt>
    <dgm:pt modelId="{E3A5F178-D569-492B-976D-8F9EEDB95212}" type="sibTrans" cxnId="{47FA57DD-1495-44DE-B98C-8AEE090891B9}">
      <dgm:prSet/>
      <dgm:spPr/>
      <dgm:t>
        <a:bodyPr/>
        <a:lstStyle/>
        <a:p>
          <a:pPr algn="ctr"/>
          <a:endParaRPr lang="fr-FR" sz="1000"/>
        </a:p>
      </dgm:t>
    </dgm:pt>
    <dgm:pt modelId="{E15E6F03-5CBC-42C2-B3D3-931288B105CD}" type="pres">
      <dgm:prSet presAssocID="{83EB2D7D-B7CB-4E68-8ACA-60E222DA79E3}" presName="diagram" presStyleCnt="0">
        <dgm:presLayoutVars>
          <dgm:dir/>
          <dgm:resizeHandles val="exact"/>
        </dgm:presLayoutVars>
      </dgm:prSet>
      <dgm:spPr/>
    </dgm:pt>
    <dgm:pt modelId="{B63758A8-502D-4282-9B25-D41FBEA246F4}" type="pres">
      <dgm:prSet presAssocID="{A63FC124-D5F4-445B-B157-2E4AF27226B5}" presName="node" presStyleLbl="node1" presStyleIdx="0" presStyleCnt="9">
        <dgm:presLayoutVars>
          <dgm:bulletEnabled val="1"/>
        </dgm:presLayoutVars>
      </dgm:prSet>
      <dgm:spPr/>
    </dgm:pt>
    <dgm:pt modelId="{5D6A4192-8A94-43D3-BBBA-5F4DA01917D2}" type="pres">
      <dgm:prSet presAssocID="{3CBA97AE-9242-4CA2-8154-0244604B642A}" presName="sibTrans" presStyleCnt="0"/>
      <dgm:spPr/>
    </dgm:pt>
    <dgm:pt modelId="{B01D8512-CB04-4B49-950F-4EE378A94AF1}" type="pres">
      <dgm:prSet presAssocID="{5E0912C1-73F8-4B19-91E7-4A8DB691231A}" presName="node" presStyleLbl="node1" presStyleIdx="1" presStyleCnt="9">
        <dgm:presLayoutVars>
          <dgm:bulletEnabled val="1"/>
        </dgm:presLayoutVars>
      </dgm:prSet>
      <dgm:spPr/>
    </dgm:pt>
    <dgm:pt modelId="{9FF8ACAB-E434-4038-AEA6-502DD088DE2C}" type="pres">
      <dgm:prSet presAssocID="{D2E05D04-EE6E-4F61-90B0-C11741814420}" presName="sibTrans" presStyleCnt="0"/>
      <dgm:spPr/>
    </dgm:pt>
    <dgm:pt modelId="{A30966AF-82F0-4B9F-87AD-48369AD4C8F6}" type="pres">
      <dgm:prSet presAssocID="{56E35D9E-5F78-4EFF-B19F-5A7561AB41C9}" presName="node" presStyleLbl="node1" presStyleIdx="2" presStyleCnt="9">
        <dgm:presLayoutVars>
          <dgm:bulletEnabled val="1"/>
        </dgm:presLayoutVars>
      </dgm:prSet>
      <dgm:spPr/>
    </dgm:pt>
    <dgm:pt modelId="{20C83D63-134A-4149-A636-3B05B1A4FAB9}" type="pres">
      <dgm:prSet presAssocID="{7C3A09E1-4982-42B7-B06E-4177EAD1F039}" presName="sibTrans" presStyleCnt="0"/>
      <dgm:spPr/>
    </dgm:pt>
    <dgm:pt modelId="{BC4FD427-BBE4-412B-BBCC-57F1503917C2}" type="pres">
      <dgm:prSet presAssocID="{D41E32C6-F26E-42B7-94C0-D1F088F1AAE4}" presName="node" presStyleLbl="node1" presStyleIdx="3" presStyleCnt="9">
        <dgm:presLayoutVars>
          <dgm:bulletEnabled val="1"/>
        </dgm:presLayoutVars>
      </dgm:prSet>
      <dgm:spPr/>
    </dgm:pt>
    <dgm:pt modelId="{47D5395D-0F13-4357-9966-66DAA5BB5B58}" type="pres">
      <dgm:prSet presAssocID="{FD78D00F-4A10-4DC1-BD9C-7B5D9343A76E}" presName="sibTrans" presStyleCnt="0"/>
      <dgm:spPr/>
    </dgm:pt>
    <dgm:pt modelId="{550B8849-915A-4073-8775-6DBD6374A0F6}" type="pres">
      <dgm:prSet presAssocID="{BB8C4AA5-D73B-435E-82D9-A66E9EE3D93E}" presName="node" presStyleLbl="node1" presStyleIdx="4" presStyleCnt="9">
        <dgm:presLayoutVars>
          <dgm:bulletEnabled val="1"/>
        </dgm:presLayoutVars>
      </dgm:prSet>
      <dgm:spPr>
        <a:xfrm>
          <a:off x="3254033" y="1579643"/>
          <a:ext cx="2254932" cy="1352959"/>
        </a:xfrm>
        <a:prstGeom prst="rect">
          <a:avLst/>
        </a:prstGeom>
      </dgm:spPr>
    </dgm:pt>
    <dgm:pt modelId="{929F9CEF-4E8A-41EC-B7E5-ECD71EC0EEC2}" type="pres">
      <dgm:prSet presAssocID="{8C0D24DF-A016-48AC-8B42-F265AF471206}" presName="sibTrans" presStyleCnt="0"/>
      <dgm:spPr/>
    </dgm:pt>
    <dgm:pt modelId="{2CE9C250-2B6F-4E1A-B120-F98CFAD44DE2}" type="pres">
      <dgm:prSet presAssocID="{38D60A2C-5C6B-401B-8A73-F366A3909EC9}" presName="node" presStyleLbl="node1" presStyleIdx="5" presStyleCnt="9">
        <dgm:presLayoutVars>
          <dgm:bulletEnabled val="1"/>
        </dgm:presLayoutVars>
      </dgm:prSet>
      <dgm:spPr/>
    </dgm:pt>
    <dgm:pt modelId="{E58665AD-E5C9-4C10-BCDB-6F17EEE416D9}" type="pres">
      <dgm:prSet presAssocID="{7E3157C0-9F9D-47A9-A21E-FFEAE77E4F59}" presName="sibTrans" presStyleCnt="0"/>
      <dgm:spPr/>
    </dgm:pt>
    <dgm:pt modelId="{2A4FD72E-3789-4816-9F47-2C9E4F429C52}" type="pres">
      <dgm:prSet presAssocID="{4F6336C1-6E2C-4130-86F0-7E2757210E16}" presName="node" presStyleLbl="node1" presStyleIdx="6" presStyleCnt="9">
        <dgm:presLayoutVars>
          <dgm:bulletEnabled val="1"/>
        </dgm:presLayoutVars>
      </dgm:prSet>
      <dgm:spPr/>
    </dgm:pt>
    <dgm:pt modelId="{6F0489AF-B399-4201-B6D3-6BB6C591BB83}" type="pres">
      <dgm:prSet presAssocID="{2F811E64-0A7D-4517-9FF6-A3CF66E88513}" presName="sibTrans" presStyleCnt="0"/>
      <dgm:spPr/>
    </dgm:pt>
    <dgm:pt modelId="{953D0411-4FF6-4E91-A5F5-F07E9638403B}" type="pres">
      <dgm:prSet presAssocID="{73ED0476-FFAA-47D5-9F46-06063630F2D7}" presName="node" presStyleLbl="node1" presStyleIdx="7" presStyleCnt="9">
        <dgm:presLayoutVars>
          <dgm:bulletEnabled val="1"/>
        </dgm:presLayoutVars>
      </dgm:prSet>
      <dgm:spPr/>
    </dgm:pt>
    <dgm:pt modelId="{77DA8149-7489-47DC-9C24-24EC345AFAC8}" type="pres">
      <dgm:prSet presAssocID="{5BB9DE17-3A11-4DEF-B3EC-55FE9A900541}" presName="sibTrans" presStyleCnt="0"/>
      <dgm:spPr/>
    </dgm:pt>
    <dgm:pt modelId="{B22CCDF0-DD86-4869-8E10-6B50CB8A33DF}" type="pres">
      <dgm:prSet presAssocID="{CA336F3C-F0F5-43E7-9634-0098D33376F5}" presName="node" presStyleLbl="node1" presStyleIdx="8" presStyleCnt="9">
        <dgm:presLayoutVars>
          <dgm:bulletEnabled val="1"/>
        </dgm:presLayoutVars>
      </dgm:prSet>
      <dgm:spPr/>
    </dgm:pt>
  </dgm:ptLst>
  <dgm:cxnLst>
    <dgm:cxn modelId="{311F7703-DFBA-42D7-926A-A709FE967873}" srcId="{83EB2D7D-B7CB-4E68-8ACA-60E222DA79E3}" destId="{D41E32C6-F26E-42B7-94C0-D1F088F1AAE4}" srcOrd="3" destOrd="0" parTransId="{997611FD-3E03-4B00-B07B-E922AE4D72A3}" sibTransId="{FD78D00F-4A10-4DC1-BD9C-7B5D9343A76E}"/>
    <dgm:cxn modelId="{2ED6740D-B482-4B49-9212-B278800C4ED8}" type="presOf" srcId="{56E35D9E-5F78-4EFF-B19F-5A7561AB41C9}" destId="{A30966AF-82F0-4B9F-87AD-48369AD4C8F6}" srcOrd="0" destOrd="0" presId="urn:microsoft.com/office/officeart/2005/8/layout/default"/>
    <dgm:cxn modelId="{164B7413-D215-4723-B24F-C16F53C4F7FF}" type="presOf" srcId="{4F6336C1-6E2C-4130-86F0-7E2757210E16}" destId="{2A4FD72E-3789-4816-9F47-2C9E4F429C52}" srcOrd="0" destOrd="0" presId="urn:microsoft.com/office/officeart/2005/8/layout/default"/>
    <dgm:cxn modelId="{5BEB4723-930B-4773-8150-CEED57DC350E}" srcId="{83EB2D7D-B7CB-4E68-8ACA-60E222DA79E3}" destId="{BB8C4AA5-D73B-435E-82D9-A66E9EE3D93E}" srcOrd="4" destOrd="0" parTransId="{5F5F6F21-21E2-4B53-9206-54DC32EABD6E}" sibTransId="{8C0D24DF-A016-48AC-8B42-F265AF471206}"/>
    <dgm:cxn modelId="{C8FC2964-3DB3-4DDB-BE9F-C3B9048380E1}" type="presOf" srcId="{D41E32C6-F26E-42B7-94C0-D1F088F1AAE4}" destId="{BC4FD427-BBE4-412B-BBCC-57F1503917C2}" srcOrd="0" destOrd="0" presId="urn:microsoft.com/office/officeart/2005/8/layout/default"/>
    <dgm:cxn modelId="{82979A55-F80D-45CC-B02A-8CE39F5C6C6B}" type="presOf" srcId="{83EB2D7D-B7CB-4E68-8ACA-60E222DA79E3}" destId="{E15E6F03-5CBC-42C2-B3D3-931288B105CD}" srcOrd="0" destOrd="0" presId="urn:microsoft.com/office/officeart/2005/8/layout/default"/>
    <dgm:cxn modelId="{066EB955-F41C-4985-B072-D14AAF0B73DE}" type="presOf" srcId="{38D60A2C-5C6B-401B-8A73-F366A3909EC9}" destId="{2CE9C250-2B6F-4E1A-B120-F98CFAD44DE2}" srcOrd="0" destOrd="0" presId="urn:microsoft.com/office/officeart/2005/8/layout/default"/>
    <dgm:cxn modelId="{8CB1CE78-08C7-4F52-9DDF-ECE889C39340}" type="presOf" srcId="{73ED0476-FFAA-47D5-9F46-06063630F2D7}" destId="{953D0411-4FF6-4E91-A5F5-F07E9638403B}" srcOrd="0" destOrd="0" presId="urn:microsoft.com/office/officeart/2005/8/layout/default"/>
    <dgm:cxn modelId="{3DDF7659-A8E6-4484-9FA4-A29ABDA8DF7D}" type="presOf" srcId="{A63FC124-D5F4-445B-B157-2E4AF27226B5}" destId="{B63758A8-502D-4282-9B25-D41FBEA246F4}" srcOrd="0" destOrd="0" presId="urn:microsoft.com/office/officeart/2005/8/layout/default"/>
    <dgm:cxn modelId="{1A9CF75A-15B9-496C-9838-635338A8CA90}" srcId="{83EB2D7D-B7CB-4E68-8ACA-60E222DA79E3}" destId="{56E35D9E-5F78-4EFF-B19F-5A7561AB41C9}" srcOrd="2" destOrd="0" parTransId="{3C425A57-0CFE-4435-A69A-C2B0975926A2}" sibTransId="{7C3A09E1-4982-42B7-B06E-4177EAD1F039}"/>
    <dgm:cxn modelId="{E86F547B-D543-47B6-B9E0-BF5184118F42}" srcId="{83EB2D7D-B7CB-4E68-8ACA-60E222DA79E3}" destId="{73ED0476-FFAA-47D5-9F46-06063630F2D7}" srcOrd="7" destOrd="0" parTransId="{2042EC15-CB70-4C48-9E32-C20ABD80C970}" sibTransId="{5BB9DE17-3A11-4DEF-B3EC-55FE9A900541}"/>
    <dgm:cxn modelId="{29404A81-96AC-4CAC-95FD-20675587658B}" type="presOf" srcId="{CA336F3C-F0F5-43E7-9634-0098D33376F5}" destId="{B22CCDF0-DD86-4869-8E10-6B50CB8A33DF}" srcOrd="0" destOrd="0" presId="urn:microsoft.com/office/officeart/2005/8/layout/default"/>
    <dgm:cxn modelId="{47FA57DD-1495-44DE-B98C-8AEE090891B9}" srcId="{83EB2D7D-B7CB-4E68-8ACA-60E222DA79E3}" destId="{CA336F3C-F0F5-43E7-9634-0098D33376F5}" srcOrd="8" destOrd="0" parTransId="{564F722C-0859-4A5D-8E38-FA720B479B71}" sibTransId="{E3A5F178-D569-492B-976D-8F9EEDB95212}"/>
    <dgm:cxn modelId="{A9CA11E7-701A-4E52-BA47-2922F726CBAA}" type="presOf" srcId="{BB8C4AA5-D73B-435E-82D9-A66E9EE3D93E}" destId="{550B8849-915A-4073-8775-6DBD6374A0F6}" srcOrd="0" destOrd="0" presId="urn:microsoft.com/office/officeart/2005/8/layout/default"/>
    <dgm:cxn modelId="{99DACEEC-C90F-4E06-8C51-A0AD0FA9F874}" srcId="{83EB2D7D-B7CB-4E68-8ACA-60E222DA79E3}" destId="{38D60A2C-5C6B-401B-8A73-F366A3909EC9}" srcOrd="5" destOrd="0" parTransId="{D80145AA-8F4C-4E29-999C-181987EF965D}" sibTransId="{7E3157C0-9F9D-47A9-A21E-FFEAE77E4F59}"/>
    <dgm:cxn modelId="{03283BF6-B467-4CDB-AFE5-C3BD0C5AF1F7}" srcId="{83EB2D7D-B7CB-4E68-8ACA-60E222DA79E3}" destId="{5E0912C1-73F8-4B19-91E7-4A8DB691231A}" srcOrd="1" destOrd="0" parTransId="{AD47CA24-E889-4B0E-B65A-20C4900962F8}" sibTransId="{D2E05D04-EE6E-4F61-90B0-C11741814420}"/>
    <dgm:cxn modelId="{397F60FA-F1DD-4A40-B431-4B3CAFB3084F}" srcId="{83EB2D7D-B7CB-4E68-8ACA-60E222DA79E3}" destId="{4F6336C1-6E2C-4130-86F0-7E2757210E16}" srcOrd="6" destOrd="0" parTransId="{4078252F-515C-4914-96EA-91B66D12CEF3}" sibTransId="{2F811E64-0A7D-4517-9FF6-A3CF66E88513}"/>
    <dgm:cxn modelId="{47B6C8FA-59A4-4DD4-B608-38E6746E183D}" type="presOf" srcId="{5E0912C1-73F8-4B19-91E7-4A8DB691231A}" destId="{B01D8512-CB04-4B49-950F-4EE378A94AF1}" srcOrd="0" destOrd="0" presId="urn:microsoft.com/office/officeart/2005/8/layout/default"/>
    <dgm:cxn modelId="{CC02E4FF-6B71-42E9-BB50-1E812A905D9E}" srcId="{83EB2D7D-B7CB-4E68-8ACA-60E222DA79E3}" destId="{A63FC124-D5F4-445B-B157-2E4AF27226B5}" srcOrd="0" destOrd="0" parTransId="{0AAACDF7-FEB2-4BAD-B663-5012BA2E396A}" sibTransId="{3CBA97AE-9242-4CA2-8154-0244604B642A}"/>
    <dgm:cxn modelId="{E322605B-D644-474E-A72E-B83B44EEB61C}" type="presParOf" srcId="{E15E6F03-5CBC-42C2-B3D3-931288B105CD}" destId="{B63758A8-502D-4282-9B25-D41FBEA246F4}" srcOrd="0" destOrd="0" presId="urn:microsoft.com/office/officeart/2005/8/layout/default"/>
    <dgm:cxn modelId="{DE9C3225-0466-48CF-9835-FB01A377D5FD}" type="presParOf" srcId="{E15E6F03-5CBC-42C2-B3D3-931288B105CD}" destId="{5D6A4192-8A94-43D3-BBBA-5F4DA01917D2}" srcOrd="1" destOrd="0" presId="urn:microsoft.com/office/officeart/2005/8/layout/default"/>
    <dgm:cxn modelId="{B71EDB0D-9241-4CAA-BFDB-F4D487924B9A}" type="presParOf" srcId="{E15E6F03-5CBC-42C2-B3D3-931288B105CD}" destId="{B01D8512-CB04-4B49-950F-4EE378A94AF1}" srcOrd="2" destOrd="0" presId="urn:microsoft.com/office/officeart/2005/8/layout/default"/>
    <dgm:cxn modelId="{E579601B-08EA-49EB-B73C-97DA8173B2B8}" type="presParOf" srcId="{E15E6F03-5CBC-42C2-B3D3-931288B105CD}" destId="{9FF8ACAB-E434-4038-AEA6-502DD088DE2C}" srcOrd="3" destOrd="0" presId="urn:microsoft.com/office/officeart/2005/8/layout/default"/>
    <dgm:cxn modelId="{9E208156-9D31-4194-B048-57213B3FEC44}" type="presParOf" srcId="{E15E6F03-5CBC-42C2-B3D3-931288B105CD}" destId="{A30966AF-82F0-4B9F-87AD-48369AD4C8F6}" srcOrd="4" destOrd="0" presId="urn:microsoft.com/office/officeart/2005/8/layout/default"/>
    <dgm:cxn modelId="{07C48684-4858-4361-82FF-2C84AF365E20}" type="presParOf" srcId="{E15E6F03-5CBC-42C2-B3D3-931288B105CD}" destId="{20C83D63-134A-4149-A636-3B05B1A4FAB9}" srcOrd="5" destOrd="0" presId="urn:microsoft.com/office/officeart/2005/8/layout/default"/>
    <dgm:cxn modelId="{17C06EDF-5F14-493D-A2C6-96201DFDAC7C}" type="presParOf" srcId="{E15E6F03-5CBC-42C2-B3D3-931288B105CD}" destId="{BC4FD427-BBE4-412B-BBCC-57F1503917C2}" srcOrd="6" destOrd="0" presId="urn:microsoft.com/office/officeart/2005/8/layout/default"/>
    <dgm:cxn modelId="{65827101-CD53-4C48-9EE3-F937EBACA492}" type="presParOf" srcId="{E15E6F03-5CBC-42C2-B3D3-931288B105CD}" destId="{47D5395D-0F13-4357-9966-66DAA5BB5B58}" srcOrd="7" destOrd="0" presId="urn:microsoft.com/office/officeart/2005/8/layout/default"/>
    <dgm:cxn modelId="{8ED525AF-DE54-4270-AC41-5DA94AE72EA8}" type="presParOf" srcId="{E15E6F03-5CBC-42C2-B3D3-931288B105CD}" destId="{550B8849-915A-4073-8775-6DBD6374A0F6}" srcOrd="8" destOrd="0" presId="urn:microsoft.com/office/officeart/2005/8/layout/default"/>
    <dgm:cxn modelId="{54CF5031-9181-4959-97F0-5EE39BAEECB3}" type="presParOf" srcId="{E15E6F03-5CBC-42C2-B3D3-931288B105CD}" destId="{929F9CEF-4E8A-41EC-B7E5-ECD71EC0EEC2}" srcOrd="9" destOrd="0" presId="urn:microsoft.com/office/officeart/2005/8/layout/default"/>
    <dgm:cxn modelId="{6ECEBF3C-562B-4F26-85BF-AA72B5B06525}" type="presParOf" srcId="{E15E6F03-5CBC-42C2-B3D3-931288B105CD}" destId="{2CE9C250-2B6F-4E1A-B120-F98CFAD44DE2}" srcOrd="10" destOrd="0" presId="urn:microsoft.com/office/officeart/2005/8/layout/default"/>
    <dgm:cxn modelId="{E7B03E2E-0CF2-4C42-AC20-5CCBABA84AE5}" type="presParOf" srcId="{E15E6F03-5CBC-42C2-B3D3-931288B105CD}" destId="{E58665AD-E5C9-4C10-BCDB-6F17EEE416D9}" srcOrd="11" destOrd="0" presId="urn:microsoft.com/office/officeart/2005/8/layout/default"/>
    <dgm:cxn modelId="{9DE9F6C2-2F61-469D-8F82-885B9A5D913C}" type="presParOf" srcId="{E15E6F03-5CBC-42C2-B3D3-931288B105CD}" destId="{2A4FD72E-3789-4816-9F47-2C9E4F429C52}" srcOrd="12" destOrd="0" presId="urn:microsoft.com/office/officeart/2005/8/layout/default"/>
    <dgm:cxn modelId="{3B2FFCDD-E04C-4BEC-B508-A021C448BE8E}" type="presParOf" srcId="{E15E6F03-5CBC-42C2-B3D3-931288B105CD}" destId="{6F0489AF-B399-4201-B6D3-6BB6C591BB83}" srcOrd="13" destOrd="0" presId="urn:microsoft.com/office/officeart/2005/8/layout/default"/>
    <dgm:cxn modelId="{6B2A2F7F-C87A-4499-9164-032205754BDE}" type="presParOf" srcId="{E15E6F03-5CBC-42C2-B3D3-931288B105CD}" destId="{953D0411-4FF6-4E91-A5F5-F07E9638403B}" srcOrd="14" destOrd="0" presId="urn:microsoft.com/office/officeart/2005/8/layout/default"/>
    <dgm:cxn modelId="{5955C7EE-441D-413A-8D3B-5275565233AA}" type="presParOf" srcId="{E15E6F03-5CBC-42C2-B3D3-931288B105CD}" destId="{77DA8149-7489-47DC-9C24-24EC345AFAC8}" srcOrd="15" destOrd="0" presId="urn:microsoft.com/office/officeart/2005/8/layout/default"/>
    <dgm:cxn modelId="{28D20C35-58F1-443A-BD4F-51C9B8169DAA}" type="presParOf" srcId="{E15E6F03-5CBC-42C2-B3D3-931288B105CD}" destId="{B22CCDF0-DD86-4869-8E10-6B50CB8A33DF}"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FF5201-4E55-4059-82C1-048DCF8B323F}" type="doc">
      <dgm:prSet loTypeId="urn:microsoft.com/office/officeart/2005/8/layout/hList9" loCatId="list" qsTypeId="urn:microsoft.com/office/officeart/2005/8/quickstyle/simple1" qsCatId="simple" csTypeId="urn:microsoft.com/office/officeart/2005/8/colors/colorful1" csCatId="colorful" phldr="1"/>
      <dgm:spPr/>
      <dgm:t>
        <a:bodyPr/>
        <a:lstStyle/>
        <a:p>
          <a:endParaRPr lang="fr-FR"/>
        </a:p>
      </dgm:t>
    </dgm:pt>
    <dgm:pt modelId="{19457F25-90DD-4315-852E-BB22DEE49FE4}">
      <dgm:prSet phldrT="[Texte]" custT="1"/>
      <dgm:spPr/>
      <dgm:t>
        <a:bodyPr/>
        <a:lstStyle/>
        <a:p>
          <a:r>
            <a:rPr lang="fr-FR" sz="6000" dirty="0"/>
            <a:t>1</a:t>
          </a:r>
        </a:p>
      </dgm:t>
    </dgm:pt>
    <dgm:pt modelId="{78FDC9BD-5B7F-4C40-88F1-EB79B4D739ED}" type="parTrans" cxnId="{4E227247-B12D-4896-896F-D64086AC5CB6}">
      <dgm:prSet/>
      <dgm:spPr/>
      <dgm:t>
        <a:bodyPr/>
        <a:lstStyle/>
        <a:p>
          <a:endParaRPr lang="fr-FR" sz="2400"/>
        </a:p>
      </dgm:t>
    </dgm:pt>
    <dgm:pt modelId="{A649E2BC-3F75-4866-BA2A-5A11DD7081C4}" type="sibTrans" cxnId="{4E227247-B12D-4896-896F-D64086AC5CB6}">
      <dgm:prSet/>
      <dgm:spPr/>
      <dgm:t>
        <a:bodyPr/>
        <a:lstStyle/>
        <a:p>
          <a:endParaRPr lang="fr-FR" sz="2400"/>
        </a:p>
      </dgm:t>
    </dgm:pt>
    <dgm:pt modelId="{A6C937A9-6945-4001-B9C7-A40FB00AC22E}">
      <dgm:prSet phldrT="[Texte]" custT="1"/>
      <dgm:spPr/>
      <dgm:t>
        <a:bodyPr/>
        <a:lstStyle/>
        <a:p>
          <a:r>
            <a:rPr lang="fr-FR" sz="6000" dirty="0"/>
            <a:t>2</a:t>
          </a:r>
        </a:p>
      </dgm:t>
    </dgm:pt>
    <dgm:pt modelId="{9B4E475D-DB1C-4977-9A56-9078F92253BA}" type="parTrans" cxnId="{1BCCD802-558C-4E97-BB7D-28F32C5E54B9}">
      <dgm:prSet/>
      <dgm:spPr/>
      <dgm:t>
        <a:bodyPr/>
        <a:lstStyle/>
        <a:p>
          <a:endParaRPr lang="fr-FR" sz="2400"/>
        </a:p>
      </dgm:t>
    </dgm:pt>
    <dgm:pt modelId="{7FBB95C7-661B-4106-80E8-7D7C209D08ED}" type="sibTrans" cxnId="{1BCCD802-558C-4E97-BB7D-28F32C5E54B9}">
      <dgm:prSet/>
      <dgm:spPr/>
      <dgm:t>
        <a:bodyPr/>
        <a:lstStyle/>
        <a:p>
          <a:endParaRPr lang="fr-FR" sz="2400"/>
        </a:p>
      </dgm:t>
    </dgm:pt>
    <dgm:pt modelId="{2D2C8E82-369B-4857-841A-6F4317E8F1EE}">
      <dgm:prSet phldrT="[Texte]" custT="1"/>
      <dgm:spPr/>
      <dgm:t>
        <a:bodyPr/>
        <a:lstStyle/>
        <a:p>
          <a:r>
            <a:rPr lang="fr-FR" sz="6000" dirty="0"/>
            <a:t>3</a:t>
          </a:r>
        </a:p>
      </dgm:t>
    </dgm:pt>
    <dgm:pt modelId="{80CAF9B8-9F90-4A55-BF3D-053F4C6375A8}" type="parTrans" cxnId="{E2A4130E-E1CE-45F6-AF7B-F6B75D4238C5}">
      <dgm:prSet/>
      <dgm:spPr/>
      <dgm:t>
        <a:bodyPr/>
        <a:lstStyle/>
        <a:p>
          <a:endParaRPr lang="fr-FR" sz="2400"/>
        </a:p>
      </dgm:t>
    </dgm:pt>
    <dgm:pt modelId="{E608E043-0812-4980-88C1-4822AC6D34D5}" type="sibTrans" cxnId="{E2A4130E-E1CE-45F6-AF7B-F6B75D4238C5}">
      <dgm:prSet/>
      <dgm:spPr/>
      <dgm:t>
        <a:bodyPr/>
        <a:lstStyle/>
        <a:p>
          <a:endParaRPr lang="fr-FR" sz="2400"/>
        </a:p>
      </dgm:t>
    </dgm:pt>
    <dgm:pt modelId="{E0A02AE6-1B28-4479-BBA5-DC452856AD70}">
      <dgm:prSet custT="1"/>
      <dgm:spPr/>
      <dgm:t>
        <a:bodyPr/>
        <a:lstStyle/>
        <a:p>
          <a:r>
            <a:rPr lang="fr-FR" sz="6000" dirty="0"/>
            <a:t>4</a:t>
          </a:r>
        </a:p>
      </dgm:t>
    </dgm:pt>
    <dgm:pt modelId="{3F33CA95-3A9B-45DB-B256-F722D5FC9546}" type="parTrans" cxnId="{92B95A9C-C7E4-4183-813A-D2456885CBE7}">
      <dgm:prSet/>
      <dgm:spPr/>
      <dgm:t>
        <a:bodyPr/>
        <a:lstStyle/>
        <a:p>
          <a:endParaRPr lang="fr-FR" sz="2400"/>
        </a:p>
      </dgm:t>
    </dgm:pt>
    <dgm:pt modelId="{FD1CC24E-23CA-4B01-893A-87C4A5D34D8E}" type="sibTrans" cxnId="{92B95A9C-C7E4-4183-813A-D2456885CBE7}">
      <dgm:prSet/>
      <dgm:spPr/>
      <dgm:t>
        <a:bodyPr/>
        <a:lstStyle/>
        <a:p>
          <a:endParaRPr lang="fr-FR" sz="2400"/>
        </a:p>
      </dgm:t>
    </dgm:pt>
    <dgm:pt modelId="{1F01EFE5-3767-4418-A9E3-151FC63D3D35}">
      <dgm:prSet custT="1"/>
      <dgm:spPr/>
      <dgm:t>
        <a:bodyPr/>
        <a:lstStyle/>
        <a:p>
          <a:r>
            <a:rPr lang="fr-FR" sz="6000" dirty="0"/>
            <a:t>5</a:t>
          </a:r>
        </a:p>
      </dgm:t>
    </dgm:pt>
    <dgm:pt modelId="{4941869C-1D69-45F5-8961-F175A1B1ED4C}" type="parTrans" cxnId="{3DBE6C29-5DCA-44AC-ABAC-56ADA9934159}">
      <dgm:prSet/>
      <dgm:spPr/>
      <dgm:t>
        <a:bodyPr/>
        <a:lstStyle/>
        <a:p>
          <a:endParaRPr lang="fr-FR" sz="2400"/>
        </a:p>
      </dgm:t>
    </dgm:pt>
    <dgm:pt modelId="{9784D88A-1D29-4159-B63A-F5B2E8362470}" type="sibTrans" cxnId="{3DBE6C29-5DCA-44AC-ABAC-56ADA9934159}">
      <dgm:prSet/>
      <dgm:spPr/>
      <dgm:t>
        <a:bodyPr/>
        <a:lstStyle/>
        <a:p>
          <a:endParaRPr lang="fr-FR" sz="2400"/>
        </a:p>
      </dgm:t>
    </dgm:pt>
    <dgm:pt modelId="{11BF0E8B-F142-4140-876F-D50D3C222002}">
      <dgm:prSet custT="1"/>
      <dgm:spPr/>
      <dgm:t>
        <a:bodyPr/>
        <a:lstStyle/>
        <a:p>
          <a:r>
            <a:rPr lang="fr-FR" sz="1600" dirty="0"/>
            <a:t>Evaluez la charge de travail</a:t>
          </a:r>
        </a:p>
      </dgm:t>
    </dgm:pt>
    <dgm:pt modelId="{89E6EA74-A340-436F-98E4-EE03F8334A16}" type="parTrans" cxnId="{E711CF6B-3727-454A-B029-F56A4D6DEB24}">
      <dgm:prSet/>
      <dgm:spPr/>
      <dgm:t>
        <a:bodyPr/>
        <a:lstStyle/>
        <a:p>
          <a:endParaRPr lang="fr-FR" sz="2400"/>
        </a:p>
      </dgm:t>
    </dgm:pt>
    <dgm:pt modelId="{8DD54A9C-6B05-4D99-AB7B-1CABE94AE4AC}" type="sibTrans" cxnId="{E711CF6B-3727-454A-B029-F56A4D6DEB24}">
      <dgm:prSet/>
      <dgm:spPr/>
      <dgm:t>
        <a:bodyPr/>
        <a:lstStyle/>
        <a:p>
          <a:endParaRPr lang="fr-FR" sz="2400"/>
        </a:p>
      </dgm:t>
    </dgm:pt>
    <dgm:pt modelId="{5EBBB3F6-1A9B-477A-89B7-99401B792DBD}">
      <dgm:prSet custT="1"/>
      <dgm:spPr/>
      <dgm:t>
        <a:bodyPr/>
        <a:lstStyle/>
        <a:p>
          <a:r>
            <a:rPr lang="fr-FR" sz="1600" dirty="0"/>
            <a:t>Donnez de l’autonomie à vos agents</a:t>
          </a:r>
        </a:p>
      </dgm:t>
    </dgm:pt>
    <dgm:pt modelId="{0FFE028D-8FD5-45BA-B708-1A79D9430147}" type="parTrans" cxnId="{C6C4D430-2CD7-4F82-A4C3-D7B2D3742DA7}">
      <dgm:prSet/>
      <dgm:spPr/>
      <dgm:t>
        <a:bodyPr/>
        <a:lstStyle/>
        <a:p>
          <a:endParaRPr lang="fr-FR" sz="2400"/>
        </a:p>
      </dgm:t>
    </dgm:pt>
    <dgm:pt modelId="{1FEABE36-CADE-4536-A331-CCDBA542FB34}" type="sibTrans" cxnId="{C6C4D430-2CD7-4F82-A4C3-D7B2D3742DA7}">
      <dgm:prSet/>
      <dgm:spPr/>
      <dgm:t>
        <a:bodyPr/>
        <a:lstStyle/>
        <a:p>
          <a:endParaRPr lang="fr-FR" sz="2400"/>
        </a:p>
      </dgm:t>
    </dgm:pt>
    <dgm:pt modelId="{1CE4994C-1DF3-437A-BF9A-E8E8FE9ACA7C}">
      <dgm:prSet custT="1"/>
      <dgm:spPr/>
      <dgm:t>
        <a:bodyPr/>
        <a:lstStyle/>
        <a:p>
          <a:r>
            <a:rPr lang="fr-FR" sz="1600" dirty="0"/>
            <a:t>Soutenez vos </a:t>
          </a:r>
          <a:r>
            <a:rPr lang="fr-FR" sz="1600" dirty="0" err="1"/>
            <a:t>collabora-teurs</a:t>
          </a:r>
          <a:endParaRPr lang="fr-FR" sz="1600" dirty="0"/>
        </a:p>
      </dgm:t>
    </dgm:pt>
    <dgm:pt modelId="{5130276B-BDD4-49E3-8C53-0DCC92690DC5}" type="parTrans" cxnId="{EB65A7C4-B61C-4B62-8F40-5730CEDEDE10}">
      <dgm:prSet/>
      <dgm:spPr/>
      <dgm:t>
        <a:bodyPr/>
        <a:lstStyle/>
        <a:p>
          <a:endParaRPr lang="fr-FR" sz="2400"/>
        </a:p>
      </dgm:t>
    </dgm:pt>
    <dgm:pt modelId="{59889F3B-2797-400E-A340-AD161AEE4E09}" type="sibTrans" cxnId="{EB65A7C4-B61C-4B62-8F40-5730CEDEDE10}">
      <dgm:prSet/>
      <dgm:spPr/>
      <dgm:t>
        <a:bodyPr/>
        <a:lstStyle/>
        <a:p>
          <a:endParaRPr lang="fr-FR" sz="2400"/>
        </a:p>
      </dgm:t>
    </dgm:pt>
    <dgm:pt modelId="{7975345F-BBE2-4EC8-A0FC-1D5FFFDDE71D}">
      <dgm:prSet custT="1"/>
      <dgm:spPr/>
      <dgm:t>
        <a:bodyPr/>
        <a:lstStyle/>
        <a:p>
          <a:r>
            <a:rPr lang="fr-FR" sz="1600" dirty="0"/>
            <a:t>Témoignez de la </a:t>
          </a:r>
          <a:r>
            <a:rPr lang="fr-FR" sz="1600" dirty="0" err="1"/>
            <a:t>reconnais-sance</a:t>
          </a:r>
          <a:endParaRPr lang="fr-FR" sz="1600" dirty="0"/>
        </a:p>
      </dgm:t>
    </dgm:pt>
    <dgm:pt modelId="{99E6D963-0985-4A85-B9F5-C34584B8A98C}" type="parTrans" cxnId="{A217AD90-E23F-41CD-9DB9-8D958F52ABB5}">
      <dgm:prSet/>
      <dgm:spPr/>
      <dgm:t>
        <a:bodyPr/>
        <a:lstStyle/>
        <a:p>
          <a:endParaRPr lang="fr-FR" sz="2400"/>
        </a:p>
      </dgm:t>
    </dgm:pt>
    <dgm:pt modelId="{A60325BA-67CB-4798-BE01-7191F3EAC073}" type="sibTrans" cxnId="{A217AD90-E23F-41CD-9DB9-8D958F52ABB5}">
      <dgm:prSet/>
      <dgm:spPr/>
      <dgm:t>
        <a:bodyPr/>
        <a:lstStyle/>
        <a:p>
          <a:endParaRPr lang="fr-FR" sz="2400"/>
        </a:p>
      </dgm:t>
    </dgm:pt>
    <dgm:pt modelId="{C718E4AE-3F80-4882-97D6-4B96D27DFCD3}">
      <dgm:prSet custT="1"/>
      <dgm:spPr/>
      <dgm:t>
        <a:bodyPr/>
        <a:lstStyle/>
        <a:p>
          <a:r>
            <a:rPr lang="fr-FR" sz="1600" dirty="0"/>
            <a:t>Donnez du sens au travail</a:t>
          </a:r>
        </a:p>
      </dgm:t>
    </dgm:pt>
    <dgm:pt modelId="{8BE02FA0-AF43-4F64-9B72-B16C46B5201B}" type="parTrans" cxnId="{9587369E-C3F2-4609-A5E0-89AEE6BA3A5A}">
      <dgm:prSet/>
      <dgm:spPr/>
      <dgm:t>
        <a:bodyPr/>
        <a:lstStyle/>
        <a:p>
          <a:endParaRPr lang="fr-FR" sz="2400"/>
        </a:p>
      </dgm:t>
    </dgm:pt>
    <dgm:pt modelId="{573762D1-97B6-4391-9D88-7DB3F10152A0}" type="sibTrans" cxnId="{9587369E-C3F2-4609-A5E0-89AEE6BA3A5A}">
      <dgm:prSet/>
      <dgm:spPr/>
      <dgm:t>
        <a:bodyPr/>
        <a:lstStyle/>
        <a:p>
          <a:endParaRPr lang="fr-FR" sz="2400"/>
        </a:p>
      </dgm:t>
    </dgm:pt>
    <dgm:pt modelId="{6D59A0E9-8026-4A2E-95AC-269CB9197BD4}" type="pres">
      <dgm:prSet presAssocID="{CBFF5201-4E55-4059-82C1-048DCF8B323F}" presName="list" presStyleCnt="0">
        <dgm:presLayoutVars>
          <dgm:dir/>
          <dgm:animLvl val="lvl"/>
        </dgm:presLayoutVars>
      </dgm:prSet>
      <dgm:spPr/>
    </dgm:pt>
    <dgm:pt modelId="{55776875-BA01-45A0-80E6-BA20ED071F0E}" type="pres">
      <dgm:prSet presAssocID="{19457F25-90DD-4315-852E-BB22DEE49FE4}" presName="posSpace" presStyleCnt="0"/>
      <dgm:spPr/>
    </dgm:pt>
    <dgm:pt modelId="{0B9A5F0B-0A5B-4C74-A340-1E6E98A2E7A2}" type="pres">
      <dgm:prSet presAssocID="{19457F25-90DD-4315-852E-BB22DEE49FE4}" presName="vertFlow" presStyleCnt="0"/>
      <dgm:spPr/>
    </dgm:pt>
    <dgm:pt modelId="{7F194C45-551A-4D12-B5D4-1BDA7DBD9D71}" type="pres">
      <dgm:prSet presAssocID="{19457F25-90DD-4315-852E-BB22DEE49FE4}" presName="topSpace" presStyleCnt="0"/>
      <dgm:spPr/>
    </dgm:pt>
    <dgm:pt modelId="{9FEE7323-09F9-4595-A2CB-7065FC4B39A1}" type="pres">
      <dgm:prSet presAssocID="{19457F25-90DD-4315-852E-BB22DEE49FE4}" presName="firstComp" presStyleCnt="0"/>
      <dgm:spPr/>
    </dgm:pt>
    <dgm:pt modelId="{0FDB5BFB-4465-4FCE-BE38-856CC126B1CC}" type="pres">
      <dgm:prSet presAssocID="{19457F25-90DD-4315-852E-BB22DEE49FE4}" presName="firstChild" presStyleLbl="bgAccFollowNode1" presStyleIdx="0" presStyleCnt="5"/>
      <dgm:spPr/>
    </dgm:pt>
    <dgm:pt modelId="{2AB3CAFA-FEBB-4F16-A2DE-31A0635ADBCB}" type="pres">
      <dgm:prSet presAssocID="{19457F25-90DD-4315-852E-BB22DEE49FE4}" presName="firstChildTx" presStyleLbl="bgAccFollowNode1" presStyleIdx="0" presStyleCnt="5">
        <dgm:presLayoutVars>
          <dgm:bulletEnabled val="1"/>
        </dgm:presLayoutVars>
      </dgm:prSet>
      <dgm:spPr/>
    </dgm:pt>
    <dgm:pt modelId="{49AC8CC5-265C-45D6-994A-A4E815D4E4E3}" type="pres">
      <dgm:prSet presAssocID="{19457F25-90DD-4315-852E-BB22DEE49FE4}" presName="negSpace" presStyleCnt="0"/>
      <dgm:spPr/>
    </dgm:pt>
    <dgm:pt modelId="{0FE8BF92-851C-47E8-93D4-E5D388422E3E}" type="pres">
      <dgm:prSet presAssocID="{19457F25-90DD-4315-852E-BB22DEE49FE4}" presName="circle" presStyleLbl="node1" presStyleIdx="0" presStyleCnt="5"/>
      <dgm:spPr/>
    </dgm:pt>
    <dgm:pt modelId="{8234225A-57D4-4148-8E09-057C197303D5}" type="pres">
      <dgm:prSet presAssocID="{A649E2BC-3F75-4866-BA2A-5A11DD7081C4}" presName="transSpace" presStyleCnt="0"/>
      <dgm:spPr/>
    </dgm:pt>
    <dgm:pt modelId="{A8B8B872-0CD9-4232-88D6-1A1634C29B22}" type="pres">
      <dgm:prSet presAssocID="{A6C937A9-6945-4001-B9C7-A40FB00AC22E}" presName="posSpace" presStyleCnt="0"/>
      <dgm:spPr/>
    </dgm:pt>
    <dgm:pt modelId="{3EC94B92-D426-48C6-924C-7C98B58CE331}" type="pres">
      <dgm:prSet presAssocID="{A6C937A9-6945-4001-B9C7-A40FB00AC22E}" presName="vertFlow" presStyleCnt="0"/>
      <dgm:spPr/>
    </dgm:pt>
    <dgm:pt modelId="{4ECDE7D7-974A-4478-8627-9E33F4C67253}" type="pres">
      <dgm:prSet presAssocID="{A6C937A9-6945-4001-B9C7-A40FB00AC22E}" presName="topSpace" presStyleCnt="0"/>
      <dgm:spPr/>
    </dgm:pt>
    <dgm:pt modelId="{1BDD9640-64B0-4D40-9D8B-D0A593E9A286}" type="pres">
      <dgm:prSet presAssocID="{A6C937A9-6945-4001-B9C7-A40FB00AC22E}" presName="firstComp" presStyleCnt="0"/>
      <dgm:spPr/>
    </dgm:pt>
    <dgm:pt modelId="{2EF9DF27-EF5E-4AEE-AB8C-F2D4FBD6DBC5}" type="pres">
      <dgm:prSet presAssocID="{A6C937A9-6945-4001-B9C7-A40FB00AC22E}" presName="firstChild" presStyleLbl="bgAccFollowNode1" presStyleIdx="1" presStyleCnt="5"/>
      <dgm:spPr/>
    </dgm:pt>
    <dgm:pt modelId="{FECC169A-4EF8-4CDC-917E-29EF3A07D6E6}" type="pres">
      <dgm:prSet presAssocID="{A6C937A9-6945-4001-B9C7-A40FB00AC22E}" presName="firstChildTx" presStyleLbl="bgAccFollowNode1" presStyleIdx="1" presStyleCnt="5">
        <dgm:presLayoutVars>
          <dgm:bulletEnabled val="1"/>
        </dgm:presLayoutVars>
      </dgm:prSet>
      <dgm:spPr/>
    </dgm:pt>
    <dgm:pt modelId="{4502D367-F2AB-4A04-BB77-A430D062CC54}" type="pres">
      <dgm:prSet presAssocID="{A6C937A9-6945-4001-B9C7-A40FB00AC22E}" presName="negSpace" presStyleCnt="0"/>
      <dgm:spPr/>
    </dgm:pt>
    <dgm:pt modelId="{73F52458-D154-4A65-AFA2-E5A30B4EBB34}" type="pres">
      <dgm:prSet presAssocID="{A6C937A9-6945-4001-B9C7-A40FB00AC22E}" presName="circle" presStyleLbl="node1" presStyleIdx="1" presStyleCnt="5"/>
      <dgm:spPr/>
    </dgm:pt>
    <dgm:pt modelId="{BD34B6C6-E012-4B9C-AC96-EFA61EBB1E3E}" type="pres">
      <dgm:prSet presAssocID="{7FBB95C7-661B-4106-80E8-7D7C209D08ED}" presName="transSpace" presStyleCnt="0"/>
      <dgm:spPr/>
    </dgm:pt>
    <dgm:pt modelId="{FA15DCA0-9AA0-41DA-B6FC-72C3E1A6F47C}" type="pres">
      <dgm:prSet presAssocID="{2D2C8E82-369B-4857-841A-6F4317E8F1EE}" presName="posSpace" presStyleCnt="0"/>
      <dgm:spPr/>
    </dgm:pt>
    <dgm:pt modelId="{1E3574B5-4099-450D-A451-48774D5BAA31}" type="pres">
      <dgm:prSet presAssocID="{2D2C8E82-369B-4857-841A-6F4317E8F1EE}" presName="vertFlow" presStyleCnt="0"/>
      <dgm:spPr/>
    </dgm:pt>
    <dgm:pt modelId="{7E4EFD28-8537-4AC8-9378-0C4F304EA35A}" type="pres">
      <dgm:prSet presAssocID="{2D2C8E82-369B-4857-841A-6F4317E8F1EE}" presName="topSpace" presStyleCnt="0"/>
      <dgm:spPr/>
    </dgm:pt>
    <dgm:pt modelId="{291AF1B7-CCF1-4DD1-A6FD-9E48A08F11C9}" type="pres">
      <dgm:prSet presAssocID="{2D2C8E82-369B-4857-841A-6F4317E8F1EE}" presName="firstComp" presStyleCnt="0"/>
      <dgm:spPr/>
    </dgm:pt>
    <dgm:pt modelId="{9237B3C3-C177-4B66-A239-1E777DBA7C0C}" type="pres">
      <dgm:prSet presAssocID="{2D2C8E82-369B-4857-841A-6F4317E8F1EE}" presName="firstChild" presStyleLbl="bgAccFollowNode1" presStyleIdx="2" presStyleCnt="5"/>
      <dgm:spPr/>
    </dgm:pt>
    <dgm:pt modelId="{DF138EA4-852B-4078-AD1C-FBE46F2060BA}" type="pres">
      <dgm:prSet presAssocID="{2D2C8E82-369B-4857-841A-6F4317E8F1EE}" presName="firstChildTx" presStyleLbl="bgAccFollowNode1" presStyleIdx="2" presStyleCnt="5">
        <dgm:presLayoutVars>
          <dgm:bulletEnabled val="1"/>
        </dgm:presLayoutVars>
      </dgm:prSet>
      <dgm:spPr/>
    </dgm:pt>
    <dgm:pt modelId="{6AEDC380-DAD0-4504-9760-CE4165671510}" type="pres">
      <dgm:prSet presAssocID="{2D2C8E82-369B-4857-841A-6F4317E8F1EE}" presName="negSpace" presStyleCnt="0"/>
      <dgm:spPr/>
    </dgm:pt>
    <dgm:pt modelId="{715F6493-B56A-4FB6-83ED-FF8AAE36AA96}" type="pres">
      <dgm:prSet presAssocID="{2D2C8E82-369B-4857-841A-6F4317E8F1EE}" presName="circle" presStyleLbl="node1" presStyleIdx="2" presStyleCnt="5"/>
      <dgm:spPr/>
    </dgm:pt>
    <dgm:pt modelId="{67895ED0-ACF0-4CEE-A7EB-E549890FEB99}" type="pres">
      <dgm:prSet presAssocID="{E608E043-0812-4980-88C1-4822AC6D34D5}" presName="transSpace" presStyleCnt="0"/>
      <dgm:spPr/>
    </dgm:pt>
    <dgm:pt modelId="{AD263ADA-C49D-4F15-A6CC-7F7162A0589D}" type="pres">
      <dgm:prSet presAssocID="{E0A02AE6-1B28-4479-BBA5-DC452856AD70}" presName="posSpace" presStyleCnt="0"/>
      <dgm:spPr/>
    </dgm:pt>
    <dgm:pt modelId="{C9607182-51ED-455B-9312-6437AA8116F5}" type="pres">
      <dgm:prSet presAssocID="{E0A02AE6-1B28-4479-BBA5-DC452856AD70}" presName="vertFlow" presStyleCnt="0"/>
      <dgm:spPr/>
    </dgm:pt>
    <dgm:pt modelId="{C6169B85-4394-4188-8A8F-9DA4197BA9F1}" type="pres">
      <dgm:prSet presAssocID="{E0A02AE6-1B28-4479-BBA5-DC452856AD70}" presName="topSpace" presStyleCnt="0"/>
      <dgm:spPr/>
    </dgm:pt>
    <dgm:pt modelId="{62CB9711-36C9-477D-8A5F-744EF8E88AC6}" type="pres">
      <dgm:prSet presAssocID="{E0A02AE6-1B28-4479-BBA5-DC452856AD70}" presName="firstComp" presStyleCnt="0"/>
      <dgm:spPr/>
    </dgm:pt>
    <dgm:pt modelId="{935E6B9B-DB14-4AD9-B230-B937D3CCACA6}" type="pres">
      <dgm:prSet presAssocID="{E0A02AE6-1B28-4479-BBA5-DC452856AD70}" presName="firstChild" presStyleLbl="bgAccFollowNode1" presStyleIdx="3" presStyleCnt="5"/>
      <dgm:spPr/>
    </dgm:pt>
    <dgm:pt modelId="{D1E7795A-289E-48EF-AF92-9CE499576FAA}" type="pres">
      <dgm:prSet presAssocID="{E0A02AE6-1B28-4479-BBA5-DC452856AD70}" presName="firstChildTx" presStyleLbl="bgAccFollowNode1" presStyleIdx="3" presStyleCnt="5">
        <dgm:presLayoutVars>
          <dgm:bulletEnabled val="1"/>
        </dgm:presLayoutVars>
      </dgm:prSet>
      <dgm:spPr/>
    </dgm:pt>
    <dgm:pt modelId="{5926A52D-AD2B-46AD-80B6-2A959E591007}" type="pres">
      <dgm:prSet presAssocID="{E0A02AE6-1B28-4479-BBA5-DC452856AD70}" presName="negSpace" presStyleCnt="0"/>
      <dgm:spPr/>
    </dgm:pt>
    <dgm:pt modelId="{7BB573DF-0903-4B20-8C95-4EA7A4FFE993}" type="pres">
      <dgm:prSet presAssocID="{E0A02AE6-1B28-4479-BBA5-DC452856AD70}" presName="circle" presStyleLbl="node1" presStyleIdx="3" presStyleCnt="5"/>
      <dgm:spPr/>
    </dgm:pt>
    <dgm:pt modelId="{CB1ACF01-2324-46DD-92B6-03F91BD360CD}" type="pres">
      <dgm:prSet presAssocID="{FD1CC24E-23CA-4B01-893A-87C4A5D34D8E}" presName="transSpace" presStyleCnt="0"/>
      <dgm:spPr/>
    </dgm:pt>
    <dgm:pt modelId="{820FFBA9-D39E-44C9-BE83-F57F217B02F1}" type="pres">
      <dgm:prSet presAssocID="{1F01EFE5-3767-4418-A9E3-151FC63D3D35}" presName="posSpace" presStyleCnt="0"/>
      <dgm:spPr/>
    </dgm:pt>
    <dgm:pt modelId="{E1FF9B7C-6916-415F-B18F-4C15D53F6892}" type="pres">
      <dgm:prSet presAssocID="{1F01EFE5-3767-4418-A9E3-151FC63D3D35}" presName="vertFlow" presStyleCnt="0"/>
      <dgm:spPr/>
    </dgm:pt>
    <dgm:pt modelId="{60AF2AC5-8FB2-45B8-B354-BF17DADA12B8}" type="pres">
      <dgm:prSet presAssocID="{1F01EFE5-3767-4418-A9E3-151FC63D3D35}" presName="topSpace" presStyleCnt="0"/>
      <dgm:spPr/>
    </dgm:pt>
    <dgm:pt modelId="{0A1DE467-E1EA-4C0D-B211-FC2C0BC52224}" type="pres">
      <dgm:prSet presAssocID="{1F01EFE5-3767-4418-A9E3-151FC63D3D35}" presName="firstComp" presStyleCnt="0"/>
      <dgm:spPr/>
    </dgm:pt>
    <dgm:pt modelId="{B1A1C18F-63E7-4828-AEDE-F4EA82B0F522}" type="pres">
      <dgm:prSet presAssocID="{1F01EFE5-3767-4418-A9E3-151FC63D3D35}" presName="firstChild" presStyleLbl="bgAccFollowNode1" presStyleIdx="4" presStyleCnt="5"/>
      <dgm:spPr/>
    </dgm:pt>
    <dgm:pt modelId="{2991E93A-9764-47ED-8515-DDCD03C1E899}" type="pres">
      <dgm:prSet presAssocID="{1F01EFE5-3767-4418-A9E3-151FC63D3D35}" presName="firstChildTx" presStyleLbl="bgAccFollowNode1" presStyleIdx="4" presStyleCnt="5">
        <dgm:presLayoutVars>
          <dgm:bulletEnabled val="1"/>
        </dgm:presLayoutVars>
      </dgm:prSet>
      <dgm:spPr/>
    </dgm:pt>
    <dgm:pt modelId="{30E14213-9797-4DD2-91C1-24D16E373A4F}" type="pres">
      <dgm:prSet presAssocID="{1F01EFE5-3767-4418-A9E3-151FC63D3D35}" presName="negSpace" presStyleCnt="0"/>
      <dgm:spPr/>
    </dgm:pt>
    <dgm:pt modelId="{BF4B2F75-E472-4EC3-9637-D9BC2C9781B0}" type="pres">
      <dgm:prSet presAssocID="{1F01EFE5-3767-4418-A9E3-151FC63D3D35}" presName="circle" presStyleLbl="node1" presStyleIdx="4" presStyleCnt="5"/>
      <dgm:spPr/>
    </dgm:pt>
  </dgm:ptLst>
  <dgm:cxnLst>
    <dgm:cxn modelId="{E06DC700-5FC8-418E-B8DC-A80AFA371E8E}" type="presOf" srcId="{2D2C8E82-369B-4857-841A-6F4317E8F1EE}" destId="{715F6493-B56A-4FB6-83ED-FF8AAE36AA96}" srcOrd="0" destOrd="0" presId="urn:microsoft.com/office/officeart/2005/8/layout/hList9"/>
    <dgm:cxn modelId="{1BCCD802-558C-4E97-BB7D-28F32C5E54B9}" srcId="{CBFF5201-4E55-4059-82C1-048DCF8B323F}" destId="{A6C937A9-6945-4001-B9C7-A40FB00AC22E}" srcOrd="1" destOrd="0" parTransId="{9B4E475D-DB1C-4977-9A56-9078F92253BA}" sibTransId="{7FBB95C7-661B-4106-80E8-7D7C209D08ED}"/>
    <dgm:cxn modelId="{54A6DA03-C404-4E92-A5F5-95AA18B148AE}" type="presOf" srcId="{5EBBB3F6-1A9B-477A-89B7-99401B792DBD}" destId="{FECC169A-4EF8-4CDC-917E-29EF3A07D6E6}" srcOrd="1" destOrd="0" presId="urn:microsoft.com/office/officeart/2005/8/layout/hList9"/>
    <dgm:cxn modelId="{E2A4130E-E1CE-45F6-AF7B-F6B75D4238C5}" srcId="{CBFF5201-4E55-4059-82C1-048DCF8B323F}" destId="{2D2C8E82-369B-4857-841A-6F4317E8F1EE}" srcOrd="2" destOrd="0" parTransId="{80CAF9B8-9F90-4A55-BF3D-053F4C6375A8}" sibTransId="{E608E043-0812-4980-88C1-4822AC6D34D5}"/>
    <dgm:cxn modelId="{3DBE6C29-5DCA-44AC-ABAC-56ADA9934159}" srcId="{CBFF5201-4E55-4059-82C1-048DCF8B323F}" destId="{1F01EFE5-3767-4418-A9E3-151FC63D3D35}" srcOrd="4" destOrd="0" parTransId="{4941869C-1D69-45F5-8961-F175A1B1ED4C}" sibTransId="{9784D88A-1D29-4159-B63A-F5B2E8362470}"/>
    <dgm:cxn modelId="{C6C4D430-2CD7-4F82-A4C3-D7B2D3742DA7}" srcId="{A6C937A9-6945-4001-B9C7-A40FB00AC22E}" destId="{5EBBB3F6-1A9B-477A-89B7-99401B792DBD}" srcOrd="0" destOrd="0" parTransId="{0FFE028D-8FD5-45BA-B708-1A79D9430147}" sibTransId="{1FEABE36-CADE-4536-A331-CCDBA542FB34}"/>
    <dgm:cxn modelId="{D60B7C5F-F691-4522-8F41-C66825911253}" type="presOf" srcId="{C718E4AE-3F80-4882-97D6-4B96D27DFCD3}" destId="{B1A1C18F-63E7-4828-AEDE-F4EA82B0F522}" srcOrd="0" destOrd="0" presId="urn:microsoft.com/office/officeart/2005/8/layout/hList9"/>
    <dgm:cxn modelId="{1B0D6367-979E-4E73-83B4-14CF9576E0EE}" type="presOf" srcId="{1F01EFE5-3767-4418-A9E3-151FC63D3D35}" destId="{BF4B2F75-E472-4EC3-9637-D9BC2C9781B0}" srcOrd="0" destOrd="0" presId="urn:microsoft.com/office/officeart/2005/8/layout/hList9"/>
    <dgm:cxn modelId="{4E227247-B12D-4896-896F-D64086AC5CB6}" srcId="{CBFF5201-4E55-4059-82C1-048DCF8B323F}" destId="{19457F25-90DD-4315-852E-BB22DEE49FE4}" srcOrd="0" destOrd="0" parTransId="{78FDC9BD-5B7F-4C40-88F1-EB79B4D739ED}" sibTransId="{A649E2BC-3F75-4866-BA2A-5A11DD7081C4}"/>
    <dgm:cxn modelId="{979E9567-C1A3-4C26-A42D-8A83E0CC817C}" type="presOf" srcId="{7975345F-BBE2-4EC8-A0FC-1D5FFFDDE71D}" destId="{935E6B9B-DB14-4AD9-B230-B937D3CCACA6}" srcOrd="0" destOrd="0" presId="urn:microsoft.com/office/officeart/2005/8/layout/hList9"/>
    <dgm:cxn modelId="{E711CF6B-3727-454A-B029-F56A4D6DEB24}" srcId="{19457F25-90DD-4315-852E-BB22DEE49FE4}" destId="{11BF0E8B-F142-4140-876F-D50D3C222002}" srcOrd="0" destOrd="0" parTransId="{89E6EA74-A340-436F-98E4-EE03F8334A16}" sibTransId="{8DD54A9C-6B05-4D99-AB7B-1CABE94AE4AC}"/>
    <dgm:cxn modelId="{DFBB4250-8C4C-4EDE-8734-D3836BAC5AE9}" type="presOf" srcId="{C718E4AE-3F80-4882-97D6-4B96D27DFCD3}" destId="{2991E93A-9764-47ED-8515-DDCD03C1E899}" srcOrd="1" destOrd="0" presId="urn:microsoft.com/office/officeart/2005/8/layout/hList9"/>
    <dgm:cxn modelId="{04DC9F84-0481-4034-9931-E12DD0D770D7}" type="presOf" srcId="{1CE4994C-1DF3-437A-BF9A-E8E8FE9ACA7C}" destId="{DF138EA4-852B-4078-AD1C-FBE46F2060BA}" srcOrd="1" destOrd="0" presId="urn:microsoft.com/office/officeart/2005/8/layout/hList9"/>
    <dgm:cxn modelId="{6C18408E-833D-497A-9392-C2FA46EA50B7}" type="presOf" srcId="{1CE4994C-1DF3-437A-BF9A-E8E8FE9ACA7C}" destId="{9237B3C3-C177-4B66-A239-1E777DBA7C0C}" srcOrd="0" destOrd="0" presId="urn:microsoft.com/office/officeart/2005/8/layout/hList9"/>
    <dgm:cxn modelId="{A217AD90-E23F-41CD-9DB9-8D958F52ABB5}" srcId="{E0A02AE6-1B28-4479-BBA5-DC452856AD70}" destId="{7975345F-BBE2-4EC8-A0FC-1D5FFFDDE71D}" srcOrd="0" destOrd="0" parTransId="{99E6D963-0985-4A85-B9F5-C34584B8A98C}" sibTransId="{A60325BA-67CB-4798-BE01-7191F3EAC073}"/>
    <dgm:cxn modelId="{92B95A9C-C7E4-4183-813A-D2456885CBE7}" srcId="{CBFF5201-4E55-4059-82C1-048DCF8B323F}" destId="{E0A02AE6-1B28-4479-BBA5-DC452856AD70}" srcOrd="3" destOrd="0" parTransId="{3F33CA95-3A9B-45DB-B256-F722D5FC9546}" sibTransId="{FD1CC24E-23CA-4B01-893A-87C4A5D34D8E}"/>
    <dgm:cxn modelId="{9587369E-C3F2-4609-A5E0-89AEE6BA3A5A}" srcId="{1F01EFE5-3767-4418-A9E3-151FC63D3D35}" destId="{C718E4AE-3F80-4882-97D6-4B96D27DFCD3}" srcOrd="0" destOrd="0" parTransId="{8BE02FA0-AF43-4F64-9B72-B16C46B5201B}" sibTransId="{573762D1-97B6-4391-9D88-7DB3F10152A0}"/>
    <dgm:cxn modelId="{17A0FBA7-789E-4D7A-8CB0-F47AB9804146}" type="presOf" srcId="{A6C937A9-6945-4001-B9C7-A40FB00AC22E}" destId="{73F52458-D154-4A65-AFA2-E5A30B4EBB34}" srcOrd="0" destOrd="0" presId="urn:microsoft.com/office/officeart/2005/8/layout/hList9"/>
    <dgm:cxn modelId="{EB65A7C4-B61C-4B62-8F40-5730CEDEDE10}" srcId="{2D2C8E82-369B-4857-841A-6F4317E8F1EE}" destId="{1CE4994C-1DF3-437A-BF9A-E8E8FE9ACA7C}" srcOrd="0" destOrd="0" parTransId="{5130276B-BDD4-49E3-8C53-0DCC92690DC5}" sibTransId="{59889F3B-2797-400E-A340-AD161AEE4E09}"/>
    <dgm:cxn modelId="{724FD0C6-C4C1-4F9B-928B-D1DAC563DC65}" type="presOf" srcId="{7975345F-BBE2-4EC8-A0FC-1D5FFFDDE71D}" destId="{D1E7795A-289E-48EF-AF92-9CE499576FAA}" srcOrd="1" destOrd="0" presId="urn:microsoft.com/office/officeart/2005/8/layout/hList9"/>
    <dgm:cxn modelId="{CA840EC8-8F8C-4076-969C-0487864AB4DB}" type="presOf" srcId="{E0A02AE6-1B28-4479-BBA5-DC452856AD70}" destId="{7BB573DF-0903-4B20-8C95-4EA7A4FFE993}" srcOrd="0" destOrd="0" presId="urn:microsoft.com/office/officeart/2005/8/layout/hList9"/>
    <dgm:cxn modelId="{6AC81AD3-E2EB-4F2B-AD4A-92632AC58E2E}" type="presOf" srcId="{11BF0E8B-F142-4140-876F-D50D3C222002}" destId="{2AB3CAFA-FEBB-4F16-A2DE-31A0635ADBCB}" srcOrd="1" destOrd="0" presId="urn:microsoft.com/office/officeart/2005/8/layout/hList9"/>
    <dgm:cxn modelId="{6B051ED4-056B-418B-A657-092E0C010E6C}" type="presOf" srcId="{5EBBB3F6-1A9B-477A-89B7-99401B792DBD}" destId="{2EF9DF27-EF5E-4AEE-AB8C-F2D4FBD6DBC5}" srcOrd="0" destOrd="0" presId="urn:microsoft.com/office/officeart/2005/8/layout/hList9"/>
    <dgm:cxn modelId="{67A648E5-EE2A-4631-B78E-23C37C08F962}" type="presOf" srcId="{CBFF5201-4E55-4059-82C1-048DCF8B323F}" destId="{6D59A0E9-8026-4A2E-95AC-269CB9197BD4}" srcOrd="0" destOrd="0" presId="urn:microsoft.com/office/officeart/2005/8/layout/hList9"/>
    <dgm:cxn modelId="{581F25E6-89CF-4A5B-A2B5-00AD790D3C3C}" type="presOf" srcId="{11BF0E8B-F142-4140-876F-D50D3C222002}" destId="{0FDB5BFB-4465-4FCE-BE38-856CC126B1CC}" srcOrd="0" destOrd="0" presId="urn:microsoft.com/office/officeart/2005/8/layout/hList9"/>
    <dgm:cxn modelId="{9A32E3F3-1223-44AD-B2B8-A33BA5C05E30}" type="presOf" srcId="{19457F25-90DD-4315-852E-BB22DEE49FE4}" destId="{0FE8BF92-851C-47E8-93D4-E5D388422E3E}" srcOrd="0" destOrd="0" presId="urn:microsoft.com/office/officeart/2005/8/layout/hList9"/>
    <dgm:cxn modelId="{D7C61408-C20C-4401-9F30-92A4FF71B3FB}" type="presParOf" srcId="{6D59A0E9-8026-4A2E-95AC-269CB9197BD4}" destId="{55776875-BA01-45A0-80E6-BA20ED071F0E}" srcOrd="0" destOrd="0" presId="urn:microsoft.com/office/officeart/2005/8/layout/hList9"/>
    <dgm:cxn modelId="{837E36B2-FB3F-46F6-93E1-D55B088B3F6A}" type="presParOf" srcId="{6D59A0E9-8026-4A2E-95AC-269CB9197BD4}" destId="{0B9A5F0B-0A5B-4C74-A340-1E6E98A2E7A2}" srcOrd="1" destOrd="0" presId="urn:microsoft.com/office/officeart/2005/8/layout/hList9"/>
    <dgm:cxn modelId="{F87BBBD3-01A7-4D33-92F2-9D8DE1A614FC}" type="presParOf" srcId="{0B9A5F0B-0A5B-4C74-A340-1E6E98A2E7A2}" destId="{7F194C45-551A-4D12-B5D4-1BDA7DBD9D71}" srcOrd="0" destOrd="0" presId="urn:microsoft.com/office/officeart/2005/8/layout/hList9"/>
    <dgm:cxn modelId="{D5F097A7-208F-45EE-B176-586C628A60AF}" type="presParOf" srcId="{0B9A5F0B-0A5B-4C74-A340-1E6E98A2E7A2}" destId="{9FEE7323-09F9-4595-A2CB-7065FC4B39A1}" srcOrd="1" destOrd="0" presId="urn:microsoft.com/office/officeart/2005/8/layout/hList9"/>
    <dgm:cxn modelId="{9731CD5E-4CBE-40AE-A809-05ED008C4F72}" type="presParOf" srcId="{9FEE7323-09F9-4595-A2CB-7065FC4B39A1}" destId="{0FDB5BFB-4465-4FCE-BE38-856CC126B1CC}" srcOrd="0" destOrd="0" presId="urn:microsoft.com/office/officeart/2005/8/layout/hList9"/>
    <dgm:cxn modelId="{1AE5AF8B-E0FE-4FE2-A4AD-6C750C0E01AE}" type="presParOf" srcId="{9FEE7323-09F9-4595-A2CB-7065FC4B39A1}" destId="{2AB3CAFA-FEBB-4F16-A2DE-31A0635ADBCB}" srcOrd="1" destOrd="0" presId="urn:microsoft.com/office/officeart/2005/8/layout/hList9"/>
    <dgm:cxn modelId="{6280E404-36C9-4679-AA03-690BB691BF32}" type="presParOf" srcId="{6D59A0E9-8026-4A2E-95AC-269CB9197BD4}" destId="{49AC8CC5-265C-45D6-994A-A4E815D4E4E3}" srcOrd="2" destOrd="0" presId="urn:microsoft.com/office/officeart/2005/8/layout/hList9"/>
    <dgm:cxn modelId="{16D6608A-82CC-4F49-8A0C-120798C8D8E3}" type="presParOf" srcId="{6D59A0E9-8026-4A2E-95AC-269CB9197BD4}" destId="{0FE8BF92-851C-47E8-93D4-E5D388422E3E}" srcOrd="3" destOrd="0" presId="urn:microsoft.com/office/officeart/2005/8/layout/hList9"/>
    <dgm:cxn modelId="{606EE90F-692F-4E27-B536-1B076A426425}" type="presParOf" srcId="{6D59A0E9-8026-4A2E-95AC-269CB9197BD4}" destId="{8234225A-57D4-4148-8E09-057C197303D5}" srcOrd="4" destOrd="0" presId="urn:microsoft.com/office/officeart/2005/8/layout/hList9"/>
    <dgm:cxn modelId="{A476DCE1-C04B-4CC1-AE68-BB92697F9114}" type="presParOf" srcId="{6D59A0E9-8026-4A2E-95AC-269CB9197BD4}" destId="{A8B8B872-0CD9-4232-88D6-1A1634C29B22}" srcOrd="5" destOrd="0" presId="urn:microsoft.com/office/officeart/2005/8/layout/hList9"/>
    <dgm:cxn modelId="{28FE79F7-45BE-4135-B045-63B2ACB9C73A}" type="presParOf" srcId="{6D59A0E9-8026-4A2E-95AC-269CB9197BD4}" destId="{3EC94B92-D426-48C6-924C-7C98B58CE331}" srcOrd="6" destOrd="0" presId="urn:microsoft.com/office/officeart/2005/8/layout/hList9"/>
    <dgm:cxn modelId="{FEE656C6-0009-49ED-A4C8-F1C61A7CF23B}" type="presParOf" srcId="{3EC94B92-D426-48C6-924C-7C98B58CE331}" destId="{4ECDE7D7-974A-4478-8627-9E33F4C67253}" srcOrd="0" destOrd="0" presId="urn:microsoft.com/office/officeart/2005/8/layout/hList9"/>
    <dgm:cxn modelId="{155439DD-3B1D-4613-AE62-688D39A75739}" type="presParOf" srcId="{3EC94B92-D426-48C6-924C-7C98B58CE331}" destId="{1BDD9640-64B0-4D40-9D8B-D0A593E9A286}" srcOrd="1" destOrd="0" presId="urn:microsoft.com/office/officeart/2005/8/layout/hList9"/>
    <dgm:cxn modelId="{3D12D528-161B-4C5D-B2DF-31EB53E1B571}" type="presParOf" srcId="{1BDD9640-64B0-4D40-9D8B-D0A593E9A286}" destId="{2EF9DF27-EF5E-4AEE-AB8C-F2D4FBD6DBC5}" srcOrd="0" destOrd="0" presId="urn:microsoft.com/office/officeart/2005/8/layout/hList9"/>
    <dgm:cxn modelId="{3D430575-35D8-42F0-9809-BBA20D968516}" type="presParOf" srcId="{1BDD9640-64B0-4D40-9D8B-D0A593E9A286}" destId="{FECC169A-4EF8-4CDC-917E-29EF3A07D6E6}" srcOrd="1" destOrd="0" presId="urn:microsoft.com/office/officeart/2005/8/layout/hList9"/>
    <dgm:cxn modelId="{B114DCFB-2E59-491A-9182-92EDF980C723}" type="presParOf" srcId="{6D59A0E9-8026-4A2E-95AC-269CB9197BD4}" destId="{4502D367-F2AB-4A04-BB77-A430D062CC54}" srcOrd="7" destOrd="0" presId="urn:microsoft.com/office/officeart/2005/8/layout/hList9"/>
    <dgm:cxn modelId="{80AAB99C-F771-49B2-95B3-FBC6875B1EC8}" type="presParOf" srcId="{6D59A0E9-8026-4A2E-95AC-269CB9197BD4}" destId="{73F52458-D154-4A65-AFA2-E5A30B4EBB34}" srcOrd="8" destOrd="0" presId="urn:microsoft.com/office/officeart/2005/8/layout/hList9"/>
    <dgm:cxn modelId="{F5CE2218-288A-40B0-B72B-9495165793B8}" type="presParOf" srcId="{6D59A0E9-8026-4A2E-95AC-269CB9197BD4}" destId="{BD34B6C6-E012-4B9C-AC96-EFA61EBB1E3E}" srcOrd="9" destOrd="0" presId="urn:microsoft.com/office/officeart/2005/8/layout/hList9"/>
    <dgm:cxn modelId="{FEF565DB-59C4-4C83-A2F1-157A2F192497}" type="presParOf" srcId="{6D59A0E9-8026-4A2E-95AC-269CB9197BD4}" destId="{FA15DCA0-9AA0-41DA-B6FC-72C3E1A6F47C}" srcOrd="10" destOrd="0" presId="urn:microsoft.com/office/officeart/2005/8/layout/hList9"/>
    <dgm:cxn modelId="{29B9D5B1-7A00-4B48-9AF3-9691A15674BE}" type="presParOf" srcId="{6D59A0E9-8026-4A2E-95AC-269CB9197BD4}" destId="{1E3574B5-4099-450D-A451-48774D5BAA31}" srcOrd="11" destOrd="0" presId="urn:microsoft.com/office/officeart/2005/8/layout/hList9"/>
    <dgm:cxn modelId="{AEB44DD1-FC2D-42B3-A227-0CDA906F7C56}" type="presParOf" srcId="{1E3574B5-4099-450D-A451-48774D5BAA31}" destId="{7E4EFD28-8537-4AC8-9378-0C4F304EA35A}" srcOrd="0" destOrd="0" presId="urn:microsoft.com/office/officeart/2005/8/layout/hList9"/>
    <dgm:cxn modelId="{48E84353-DC5A-4082-B3B8-CD888E614543}" type="presParOf" srcId="{1E3574B5-4099-450D-A451-48774D5BAA31}" destId="{291AF1B7-CCF1-4DD1-A6FD-9E48A08F11C9}" srcOrd="1" destOrd="0" presId="urn:microsoft.com/office/officeart/2005/8/layout/hList9"/>
    <dgm:cxn modelId="{15242F19-E8DA-411A-A2B2-65DDC94CDB9E}" type="presParOf" srcId="{291AF1B7-CCF1-4DD1-A6FD-9E48A08F11C9}" destId="{9237B3C3-C177-4B66-A239-1E777DBA7C0C}" srcOrd="0" destOrd="0" presId="urn:microsoft.com/office/officeart/2005/8/layout/hList9"/>
    <dgm:cxn modelId="{44E1C91D-F166-4AD3-BB16-3B4C2D295066}" type="presParOf" srcId="{291AF1B7-CCF1-4DD1-A6FD-9E48A08F11C9}" destId="{DF138EA4-852B-4078-AD1C-FBE46F2060BA}" srcOrd="1" destOrd="0" presId="urn:microsoft.com/office/officeart/2005/8/layout/hList9"/>
    <dgm:cxn modelId="{5AD4A47D-CFF5-4E24-B912-C4A2613B6215}" type="presParOf" srcId="{6D59A0E9-8026-4A2E-95AC-269CB9197BD4}" destId="{6AEDC380-DAD0-4504-9760-CE4165671510}" srcOrd="12" destOrd="0" presId="urn:microsoft.com/office/officeart/2005/8/layout/hList9"/>
    <dgm:cxn modelId="{62D843D4-D5A9-4437-8257-87D2FB97418B}" type="presParOf" srcId="{6D59A0E9-8026-4A2E-95AC-269CB9197BD4}" destId="{715F6493-B56A-4FB6-83ED-FF8AAE36AA96}" srcOrd="13" destOrd="0" presId="urn:microsoft.com/office/officeart/2005/8/layout/hList9"/>
    <dgm:cxn modelId="{A5FD3AB8-A699-4F58-A5B0-1D8379FC1A88}" type="presParOf" srcId="{6D59A0E9-8026-4A2E-95AC-269CB9197BD4}" destId="{67895ED0-ACF0-4CEE-A7EB-E549890FEB99}" srcOrd="14" destOrd="0" presId="urn:microsoft.com/office/officeart/2005/8/layout/hList9"/>
    <dgm:cxn modelId="{82957767-C335-4C1F-B669-A8C72BAEF236}" type="presParOf" srcId="{6D59A0E9-8026-4A2E-95AC-269CB9197BD4}" destId="{AD263ADA-C49D-4F15-A6CC-7F7162A0589D}" srcOrd="15" destOrd="0" presId="urn:microsoft.com/office/officeart/2005/8/layout/hList9"/>
    <dgm:cxn modelId="{DD954DC2-09BE-428E-99C9-5D5AC59B0FE4}" type="presParOf" srcId="{6D59A0E9-8026-4A2E-95AC-269CB9197BD4}" destId="{C9607182-51ED-455B-9312-6437AA8116F5}" srcOrd="16" destOrd="0" presId="urn:microsoft.com/office/officeart/2005/8/layout/hList9"/>
    <dgm:cxn modelId="{8B424416-DA60-4565-8575-8138D28EAE3B}" type="presParOf" srcId="{C9607182-51ED-455B-9312-6437AA8116F5}" destId="{C6169B85-4394-4188-8A8F-9DA4197BA9F1}" srcOrd="0" destOrd="0" presId="urn:microsoft.com/office/officeart/2005/8/layout/hList9"/>
    <dgm:cxn modelId="{B14BB305-CABA-45D5-B0BE-BDF44AB9637C}" type="presParOf" srcId="{C9607182-51ED-455B-9312-6437AA8116F5}" destId="{62CB9711-36C9-477D-8A5F-744EF8E88AC6}" srcOrd="1" destOrd="0" presId="urn:microsoft.com/office/officeart/2005/8/layout/hList9"/>
    <dgm:cxn modelId="{892614C1-D6CE-4C33-9FB8-83A2A87898CA}" type="presParOf" srcId="{62CB9711-36C9-477D-8A5F-744EF8E88AC6}" destId="{935E6B9B-DB14-4AD9-B230-B937D3CCACA6}" srcOrd="0" destOrd="0" presId="urn:microsoft.com/office/officeart/2005/8/layout/hList9"/>
    <dgm:cxn modelId="{B6E56538-6317-4AF7-A126-588DFB6F51FE}" type="presParOf" srcId="{62CB9711-36C9-477D-8A5F-744EF8E88AC6}" destId="{D1E7795A-289E-48EF-AF92-9CE499576FAA}" srcOrd="1" destOrd="0" presId="urn:microsoft.com/office/officeart/2005/8/layout/hList9"/>
    <dgm:cxn modelId="{0D1E98D0-7BAB-447D-AA42-26357C9FC82D}" type="presParOf" srcId="{6D59A0E9-8026-4A2E-95AC-269CB9197BD4}" destId="{5926A52D-AD2B-46AD-80B6-2A959E591007}" srcOrd="17" destOrd="0" presId="urn:microsoft.com/office/officeart/2005/8/layout/hList9"/>
    <dgm:cxn modelId="{3C1203FA-FB10-4B8B-9841-E49F377B2190}" type="presParOf" srcId="{6D59A0E9-8026-4A2E-95AC-269CB9197BD4}" destId="{7BB573DF-0903-4B20-8C95-4EA7A4FFE993}" srcOrd="18" destOrd="0" presId="urn:microsoft.com/office/officeart/2005/8/layout/hList9"/>
    <dgm:cxn modelId="{69D88AB0-3AD7-451B-A642-FF2AC0335EE7}" type="presParOf" srcId="{6D59A0E9-8026-4A2E-95AC-269CB9197BD4}" destId="{CB1ACF01-2324-46DD-92B6-03F91BD360CD}" srcOrd="19" destOrd="0" presId="urn:microsoft.com/office/officeart/2005/8/layout/hList9"/>
    <dgm:cxn modelId="{715C90E0-B999-461B-8026-472045F23014}" type="presParOf" srcId="{6D59A0E9-8026-4A2E-95AC-269CB9197BD4}" destId="{820FFBA9-D39E-44C9-BE83-F57F217B02F1}" srcOrd="20" destOrd="0" presId="urn:microsoft.com/office/officeart/2005/8/layout/hList9"/>
    <dgm:cxn modelId="{136D6CFE-D9FE-47AB-B424-E8258B211E7A}" type="presParOf" srcId="{6D59A0E9-8026-4A2E-95AC-269CB9197BD4}" destId="{E1FF9B7C-6916-415F-B18F-4C15D53F6892}" srcOrd="21" destOrd="0" presId="urn:microsoft.com/office/officeart/2005/8/layout/hList9"/>
    <dgm:cxn modelId="{84FDB4E9-092F-427A-8DFB-D98B376E0A96}" type="presParOf" srcId="{E1FF9B7C-6916-415F-B18F-4C15D53F6892}" destId="{60AF2AC5-8FB2-45B8-B354-BF17DADA12B8}" srcOrd="0" destOrd="0" presId="urn:microsoft.com/office/officeart/2005/8/layout/hList9"/>
    <dgm:cxn modelId="{EC4D0412-0F1F-4E4D-AF7B-1F0788B95C86}" type="presParOf" srcId="{E1FF9B7C-6916-415F-B18F-4C15D53F6892}" destId="{0A1DE467-E1EA-4C0D-B211-FC2C0BC52224}" srcOrd="1" destOrd="0" presId="urn:microsoft.com/office/officeart/2005/8/layout/hList9"/>
    <dgm:cxn modelId="{876B6B5B-03B0-4524-BE57-63998642A697}" type="presParOf" srcId="{0A1DE467-E1EA-4C0D-B211-FC2C0BC52224}" destId="{B1A1C18F-63E7-4828-AEDE-F4EA82B0F522}" srcOrd="0" destOrd="0" presId="urn:microsoft.com/office/officeart/2005/8/layout/hList9"/>
    <dgm:cxn modelId="{9D6A8B31-9D8C-41C5-BE6E-03736B3144DA}" type="presParOf" srcId="{0A1DE467-E1EA-4C0D-B211-FC2C0BC52224}" destId="{2991E93A-9764-47ED-8515-DDCD03C1E899}" srcOrd="1" destOrd="0" presId="urn:microsoft.com/office/officeart/2005/8/layout/hList9"/>
    <dgm:cxn modelId="{7F1A0506-9C92-440A-977B-1315939E7E6D}" type="presParOf" srcId="{6D59A0E9-8026-4A2E-95AC-269CB9197BD4}" destId="{30E14213-9797-4DD2-91C1-24D16E373A4F}" srcOrd="22" destOrd="0" presId="urn:microsoft.com/office/officeart/2005/8/layout/hList9"/>
    <dgm:cxn modelId="{91F7931E-0D94-4055-991F-B9D476211917}" type="presParOf" srcId="{6D59A0E9-8026-4A2E-95AC-269CB9197BD4}" destId="{BF4B2F75-E472-4EC3-9637-D9BC2C9781B0}" srcOrd="23" destOrd="0" presId="urn:microsoft.com/office/officeart/2005/8/layout/hList9"/>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BFF5201-4E55-4059-82C1-048DCF8B323F}" type="doc">
      <dgm:prSet loTypeId="urn:microsoft.com/office/officeart/2005/8/layout/hList9" loCatId="list" qsTypeId="urn:microsoft.com/office/officeart/2005/8/quickstyle/simple1" qsCatId="simple" csTypeId="urn:microsoft.com/office/officeart/2005/8/colors/colorful1" csCatId="colorful" phldr="1"/>
      <dgm:spPr/>
      <dgm:t>
        <a:bodyPr/>
        <a:lstStyle/>
        <a:p>
          <a:endParaRPr lang="fr-FR"/>
        </a:p>
      </dgm:t>
    </dgm:pt>
    <dgm:pt modelId="{19457F25-90DD-4315-852E-BB22DEE49FE4}">
      <dgm:prSet phldrT="[Texte]" custT="1"/>
      <dgm:spPr/>
      <dgm:t>
        <a:bodyPr/>
        <a:lstStyle/>
        <a:p>
          <a:r>
            <a:rPr lang="fr-FR" sz="5400" dirty="0"/>
            <a:t>6</a:t>
          </a:r>
        </a:p>
      </dgm:t>
    </dgm:pt>
    <dgm:pt modelId="{78FDC9BD-5B7F-4C40-88F1-EB79B4D739ED}" type="parTrans" cxnId="{4E227247-B12D-4896-896F-D64086AC5CB6}">
      <dgm:prSet/>
      <dgm:spPr/>
      <dgm:t>
        <a:bodyPr/>
        <a:lstStyle/>
        <a:p>
          <a:endParaRPr lang="fr-FR" sz="2400"/>
        </a:p>
      </dgm:t>
    </dgm:pt>
    <dgm:pt modelId="{A649E2BC-3F75-4866-BA2A-5A11DD7081C4}" type="sibTrans" cxnId="{4E227247-B12D-4896-896F-D64086AC5CB6}">
      <dgm:prSet/>
      <dgm:spPr/>
      <dgm:t>
        <a:bodyPr/>
        <a:lstStyle/>
        <a:p>
          <a:endParaRPr lang="fr-FR" sz="2400"/>
        </a:p>
      </dgm:t>
    </dgm:pt>
    <dgm:pt modelId="{A6C937A9-6945-4001-B9C7-A40FB00AC22E}">
      <dgm:prSet phldrT="[Texte]" custT="1"/>
      <dgm:spPr/>
      <dgm:t>
        <a:bodyPr/>
        <a:lstStyle/>
        <a:p>
          <a:r>
            <a:rPr lang="fr-FR" sz="5400" dirty="0"/>
            <a:t>7</a:t>
          </a:r>
        </a:p>
      </dgm:t>
    </dgm:pt>
    <dgm:pt modelId="{9B4E475D-DB1C-4977-9A56-9078F92253BA}" type="parTrans" cxnId="{1BCCD802-558C-4E97-BB7D-28F32C5E54B9}">
      <dgm:prSet/>
      <dgm:spPr/>
      <dgm:t>
        <a:bodyPr/>
        <a:lstStyle/>
        <a:p>
          <a:endParaRPr lang="fr-FR" sz="2400"/>
        </a:p>
      </dgm:t>
    </dgm:pt>
    <dgm:pt modelId="{7FBB95C7-661B-4106-80E8-7D7C209D08ED}" type="sibTrans" cxnId="{1BCCD802-558C-4E97-BB7D-28F32C5E54B9}">
      <dgm:prSet/>
      <dgm:spPr/>
      <dgm:t>
        <a:bodyPr/>
        <a:lstStyle/>
        <a:p>
          <a:endParaRPr lang="fr-FR" sz="2400"/>
        </a:p>
      </dgm:t>
    </dgm:pt>
    <dgm:pt modelId="{E0A02AE6-1B28-4479-BBA5-DC452856AD70}">
      <dgm:prSet custT="1"/>
      <dgm:spPr/>
      <dgm:t>
        <a:bodyPr/>
        <a:lstStyle/>
        <a:p>
          <a:r>
            <a:rPr lang="fr-FR" sz="5400" dirty="0"/>
            <a:t>8</a:t>
          </a:r>
        </a:p>
      </dgm:t>
    </dgm:pt>
    <dgm:pt modelId="{3F33CA95-3A9B-45DB-B256-F722D5FC9546}" type="parTrans" cxnId="{92B95A9C-C7E4-4183-813A-D2456885CBE7}">
      <dgm:prSet/>
      <dgm:spPr/>
      <dgm:t>
        <a:bodyPr/>
        <a:lstStyle/>
        <a:p>
          <a:endParaRPr lang="fr-FR" sz="2400"/>
        </a:p>
      </dgm:t>
    </dgm:pt>
    <dgm:pt modelId="{FD1CC24E-23CA-4B01-893A-87C4A5D34D8E}" type="sibTrans" cxnId="{92B95A9C-C7E4-4183-813A-D2456885CBE7}">
      <dgm:prSet/>
      <dgm:spPr/>
      <dgm:t>
        <a:bodyPr/>
        <a:lstStyle/>
        <a:p>
          <a:endParaRPr lang="fr-FR" sz="2400"/>
        </a:p>
      </dgm:t>
    </dgm:pt>
    <dgm:pt modelId="{1F01EFE5-3767-4418-A9E3-151FC63D3D35}">
      <dgm:prSet custT="1"/>
      <dgm:spPr/>
      <dgm:t>
        <a:bodyPr/>
        <a:lstStyle/>
        <a:p>
          <a:r>
            <a:rPr lang="fr-FR" sz="5400" dirty="0"/>
            <a:t>9</a:t>
          </a:r>
        </a:p>
      </dgm:t>
    </dgm:pt>
    <dgm:pt modelId="{4941869C-1D69-45F5-8961-F175A1B1ED4C}" type="parTrans" cxnId="{3DBE6C29-5DCA-44AC-ABAC-56ADA9934159}">
      <dgm:prSet/>
      <dgm:spPr/>
      <dgm:t>
        <a:bodyPr/>
        <a:lstStyle/>
        <a:p>
          <a:endParaRPr lang="fr-FR" sz="2400"/>
        </a:p>
      </dgm:t>
    </dgm:pt>
    <dgm:pt modelId="{9784D88A-1D29-4159-B63A-F5B2E8362470}" type="sibTrans" cxnId="{3DBE6C29-5DCA-44AC-ABAC-56ADA9934159}">
      <dgm:prSet/>
      <dgm:spPr/>
      <dgm:t>
        <a:bodyPr/>
        <a:lstStyle/>
        <a:p>
          <a:endParaRPr lang="fr-FR" sz="2400"/>
        </a:p>
      </dgm:t>
    </dgm:pt>
    <dgm:pt modelId="{15F99353-1F3E-4219-9D68-D94BF97DB848}">
      <dgm:prSet custT="1"/>
      <dgm:spPr/>
      <dgm:t>
        <a:bodyPr/>
        <a:lstStyle/>
        <a:p>
          <a:r>
            <a:rPr lang="fr-FR" sz="1600" dirty="0"/>
            <a:t>Agissez face aux agressions externes</a:t>
          </a:r>
        </a:p>
      </dgm:t>
    </dgm:pt>
    <dgm:pt modelId="{0C8D07A0-C3D8-4136-8D37-DF6F998FD93F}" type="parTrans" cxnId="{AE62F470-6BE2-4EDA-8147-04CFBD8BE9AE}">
      <dgm:prSet/>
      <dgm:spPr/>
      <dgm:t>
        <a:bodyPr/>
        <a:lstStyle/>
        <a:p>
          <a:endParaRPr lang="fr-FR" sz="2400"/>
        </a:p>
      </dgm:t>
    </dgm:pt>
    <dgm:pt modelId="{F94E0D21-BFD4-4CB0-9822-B20168446590}" type="sibTrans" cxnId="{AE62F470-6BE2-4EDA-8147-04CFBD8BE9AE}">
      <dgm:prSet/>
      <dgm:spPr/>
      <dgm:t>
        <a:bodyPr/>
        <a:lstStyle/>
        <a:p>
          <a:endParaRPr lang="fr-FR" sz="2400"/>
        </a:p>
      </dgm:t>
    </dgm:pt>
    <dgm:pt modelId="{007AB072-DAC6-4F87-9929-0193F5C40A11}">
      <dgm:prSet custT="1"/>
      <dgm:spPr/>
      <dgm:t>
        <a:bodyPr/>
        <a:lstStyle/>
        <a:p>
          <a:r>
            <a:rPr lang="fr-FR" sz="1600" dirty="0" err="1"/>
            <a:t>Communi-quez</a:t>
          </a:r>
          <a:r>
            <a:rPr lang="fr-FR" sz="1600" dirty="0"/>
            <a:t> sur les </a:t>
          </a:r>
          <a:r>
            <a:rPr lang="fr-FR" sz="1600" dirty="0" err="1"/>
            <a:t>change-ments</a:t>
          </a:r>
          <a:endParaRPr lang="fr-FR" sz="1600" dirty="0"/>
        </a:p>
      </dgm:t>
    </dgm:pt>
    <dgm:pt modelId="{5D161D0E-A25B-446A-AED2-2B4F037A9CE0}" type="parTrans" cxnId="{2307BDB2-84EE-40FC-8599-C808DA43044F}">
      <dgm:prSet/>
      <dgm:spPr/>
      <dgm:t>
        <a:bodyPr/>
        <a:lstStyle/>
        <a:p>
          <a:endParaRPr lang="fr-FR" sz="2400"/>
        </a:p>
      </dgm:t>
    </dgm:pt>
    <dgm:pt modelId="{8EA99A14-9947-4F20-AAAF-A415C3EB8210}" type="sibTrans" cxnId="{2307BDB2-84EE-40FC-8599-C808DA43044F}">
      <dgm:prSet/>
      <dgm:spPr/>
      <dgm:t>
        <a:bodyPr/>
        <a:lstStyle/>
        <a:p>
          <a:endParaRPr lang="fr-FR" sz="2400"/>
        </a:p>
      </dgm:t>
    </dgm:pt>
    <dgm:pt modelId="{A7107EE8-DFBE-47AE-84A5-81FF20AF79BA}">
      <dgm:prSet custT="1"/>
      <dgm:spPr/>
      <dgm:t>
        <a:bodyPr/>
        <a:lstStyle/>
        <a:p>
          <a:r>
            <a:rPr lang="fr-FR" sz="1600" dirty="0"/>
            <a:t>Facilitez la conciliation travail et vie privée</a:t>
          </a:r>
        </a:p>
      </dgm:t>
    </dgm:pt>
    <dgm:pt modelId="{49EB24F8-13C3-41EE-B94A-201390B05E57}" type="parTrans" cxnId="{C4AE6E88-AB1A-43E8-A94C-450FB56EB19B}">
      <dgm:prSet/>
      <dgm:spPr/>
      <dgm:t>
        <a:bodyPr/>
        <a:lstStyle/>
        <a:p>
          <a:endParaRPr lang="fr-FR" sz="2400"/>
        </a:p>
      </dgm:t>
    </dgm:pt>
    <dgm:pt modelId="{BB470755-0A27-4820-B9FC-4BEF329B97E8}" type="sibTrans" cxnId="{C4AE6E88-AB1A-43E8-A94C-450FB56EB19B}">
      <dgm:prSet/>
      <dgm:spPr/>
      <dgm:t>
        <a:bodyPr/>
        <a:lstStyle/>
        <a:p>
          <a:endParaRPr lang="fr-FR" sz="2400"/>
        </a:p>
      </dgm:t>
    </dgm:pt>
    <dgm:pt modelId="{A605900A-B6DA-40D2-AFC0-2D2338CDB710}">
      <dgm:prSet custT="1"/>
      <dgm:spPr/>
      <dgm:t>
        <a:bodyPr/>
        <a:lstStyle/>
        <a:p>
          <a:r>
            <a:rPr lang="fr-FR" sz="1600" dirty="0"/>
            <a:t>Bannissez toute forme de violence</a:t>
          </a:r>
        </a:p>
      </dgm:t>
    </dgm:pt>
    <dgm:pt modelId="{C0DB355D-5459-472C-8DBE-8417CE13BFE2}" type="parTrans" cxnId="{6439776E-4AA9-4293-8D29-54689FB4F8AC}">
      <dgm:prSet/>
      <dgm:spPr/>
      <dgm:t>
        <a:bodyPr/>
        <a:lstStyle/>
        <a:p>
          <a:endParaRPr lang="fr-FR" sz="2400"/>
        </a:p>
      </dgm:t>
    </dgm:pt>
    <dgm:pt modelId="{A2847428-35E1-4193-96DA-F0229C790E17}" type="sibTrans" cxnId="{6439776E-4AA9-4293-8D29-54689FB4F8AC}">
      <dgm:prSet/>
      <dgm:spPr/>
      <dgm:t>
        <a:bodyPr/>
        <a:lstStyle/>
        <a:p>
          <a:endParaRPr lang="fr-FR" sz="2400"/>
        </a:p>
      </dgm:t>
    </dgm:pt>
    <dgm:pt modelId="{6D59A0E9-8026-4A2E-95AC-269CB9197BD4}" type="pres">
      <dgm:prSet presAssocID="{CBFF5201-4E55-4059-82C1-048DCF8B323F}" presName="list" presStyleCnt="0">
        <dgm:presLayoutVars>
          <dgm:dir/>
          <dgm:animLvl val="lvl"/>
        </dgm:presLayoutVars>
      </dgm:prSet>
      <dgm:spPr/>
    </dgm:pt>
    <dgm:pt modelId="{55776875-BA01-45A0-80E6-BA20ED071F0E}" type="pres">
      <dgm:prSet presAssocID="{19457F25-90DD-4315-852E-BB22DEE49FE4}" presName="posSpace" presStyleCnt="0"/>
      <dgm:spPr/>
    </dgm:pt>
    <dgm:pt modelId="{0B9A5F0B-0A5B-4C74-A340-1E6E98A2E7A2}" type="pres">
      <dgm:prSet presAssocID="{19457F25-90DD-4315-852E-BB22DEE49FE4}" presName="vertFlow" presStyleCnt="0"/>
      <dgm:spPr/>
    </dgm:pt>
    <dgm:pt modelId="{7F194C45-551A-4D12-B5D4-1BDA7DBD9D71}" type="pres">
      <dgm:prSet presAssocID="{19457F25-90DD-4315-852E-BB22DEE49FE4}" presName="topSpace" presStyleCnt="0"/>
      <dgm:spPr/>
    </dgm:pt>
    <dgm:pt modelId="{9FEE7323-09F9-4595-A2CB-7065FC4B39A1}" type="pres">
      <dgm:prSet presAssocID="{19457F25-90DD-4315-852E-BB22DEE49FE4}" presName="firstComp" presStyleCnt="0"/>
      <dgm:spPr/>
    </dgm:pt>
    <dgm:pt modelId="{0FDB5BFB-4465-4FCE-BE38-856CC126B1CC}" type="pres">
      <dgm:prSet presAssocID="{19457F25-90DD-4315-852E-BB22DEE49FE4}" presName="firstChild" presStyleLbl="bgAccFollowNode1" presStyleIdx="0" presStyleCnt="4"/>
      <dgm:spPr/>
    </dgm:pt>
    <dgm:pt modelId="{2AB3CAFA-FEBB-4F16-A2DE-31A0635ADBCB}" type="pres">
      <dgm:prSet presAssocID="{19457F25-90DD-4315-852E-BB22DEE49FE4}" presName="firstChildTx" presStyleLbl="bgAccFollowNode1" presStyleIdx="0" presStyleCnt="4">
        <dgm:presLayoutVars>
          <dgm:bulletEnabled val="1"/>
        </dgm:presLayoutVars>
      </dgm:prSet>
      <dgm:spPr/>
    </dgm:pt>
    <dgm:pt modelId="{49AC8CC5-265C-45D6-994A-A4E815D4E4E3}" type="pres">
      <dgm:prSet presAssocID="{19457F25-90DD-4315-852E-BB22DEE49FE4}" presName="negSpace" presStyleCnt="0"/>
      <dgm:spPr/>
    </dgm:pt>
    <dgm:pt modelId="{0FE8BF92-851C-47E8-93D4-E5D388422E3E}" type="pres">
      <dgm:prSet presAssocID="{19457F25-90DD-4315-852E-BB22DEE49FE4}" presName="circle" presStyleLbl="node1" presStyleIdx="0" presStyleCnt="4"/>
      <dgm:spPr/>
    </dgm:pt>
    <dgm:pt modelId="{8234225A-57D4-4148-8E09-057C197303D5}" type="pres">
      <dgm:prSet presAssocID="{A649E2BC-3F75-4866-BA2A-5A11DD7081C4}" presName="transSpace" presStyleCnt="0"/>
      <dgm:spPr/>
    </dgm:pt>
    <dgm:pt modelId="{A8B8B872-0CD9-4232-88D6-1A1634C29B22}" type="pres">
      <dgm:prSet presAssocID="{A6C937A9-6945-4001-B9C7-A40FB00AC22E}" presName="posSpace" presStyleCnt="0"/>
      <dgm:spPr/>
    </dgm:pt>
    <dgm:pt modelId="{3EC94B92-D426-48C6-924C-7C98B58CE331}" type="pres">
      <dgm:prSet presAssocID="{A6C937A9-6945-4001-B9C7-A40FB00AC22E}" presName="vertFlow" presStyleCnt="0"/>
      <dgm:spPr/>
    </dgm:pt>
    <dgm:pt modelId="{4ECDE7D7-974A-4478-8627-9E33F4C67253}" type="pres">
      <dgm:prSet presAssocID="{A6C937A9-6945-4001-B9C7-A40FB00AC22E}" presName="topSpace" presStyleCnt="0"/>
      <dgm:spPr/>
    </dgm:pt>
    <dgm:pt modelId="{1BDD9640-64B0-4D40-9D8B-D0A593E9A286}" type="pres">
      <dgm:prSet presAssocID="{A6C937A9-6945-4001-B9C7-A40FB00AC22E}" presName="firstComp" presStyleCnt="0"/>
      <dgm:spPr/>
    </dgm:pt>
    <dgm:pt modelId="{2EF9DF27-EF5E-4AEE-AB8C-F2D4FBD6DBC5}" type="pres">
      <dgm:prSet presAssocID="{A6C937A9-6945-4001-B9C7-A40FB00AC22E}" presName="firstChild" presStyleLbl="bgAccFollowNode1" presStyleIdx="1" presStyleCnt="4"/>
      <dgm:spPr/>
    </dgm:pt>
    <dgm:pt modelId="{FECC169A-4EF8-4CDC-917E-29EF3A07D6E6}" type="pres">
      <dgm:prSet presAssocID="{A6C937A9-6945-4001-B9C7-A40FB00AC22E}" presName="firstChildTx" presStyleLbl="bgAccFollowNode1" presStyleIdx="1" presStyleCnt="4">
        <dgm:presLayoutVars>
          <dgm:bulletEnabled val="1"/>
        </dgm:presLayoutVars>
      </dgm:prSet>
      <dgm:spPr/>
    </dgm:pt>
    <dgm:pt modelId="{4502D367-F2AB-4A04-BB77-A430D062CC54}" type="pres">
      <dgm:prSet presAssocID="{A6C937A9-6945-4001-B9C7-A40FB00AC22E}" presName="negSpace" presStyleCnt="0"/>
      <dgm:spPr/>
    </dgm:pt>
    <dgm:pt modelId="{73F52458-D154-4A65-AFA2-E5A30B4EBB34}" type="pres">
      <dgm:prSet presAssocID="{A6C937A9-6945-4001-B9C7-A40FB00AC22E}" presName="circle" presStyleLbl="node1" presStyleIdx="1" presStyleCnt="4"/>
      <dgm:spPr/>
    </dgm:pt>
    <dgm:pt modelId="{BD34B6C6-E012-4B9C-AC96-EFA61EBB1E3E}" type="pres">
      <dgm:prSet presAssocID="{7FBB95C7-661B-4106-80E8-7D7C209D08ED}" presName="transSpace" presStyleCnt="0"/>
      <dgm:spPr/>
    </dgm:pt>
    <dgm:pt modelId="{AD263ADA-C49D-4F15-A6CC-7F7162A0589D}" type="pres">
      <dgm:prSet presAssocID="{E0A02AE6-1B28-4479-BBA5-DC452856AD70}" presName="posSpace" presStyleCnt="0"/>
      <dgm:spPr/>
    </dgm:pt>
    <dgm:pt modelId="{C9607182-51ED-455B-9312-6437AA8116F5}" type="pres">
      <dgm:prSet presAssocID="{E0A02AE6-1B28-4479-BBA5-DC452856AD70}" presName="vertFlow" presStyleCnt="0"/>
      <dgm:spPr/>
    </dgm:pt>
    <dgm:pt modelId="{C6169B85-4394-4188-8A8F-9DA4197BA9F1}" type="pres">
      <dgm:prSet presAssocID="{E0A02AE6-1B28-4479-BBA5-DC452856AD70}" presName="topSpace" presStyleCnt="0"/>
      <dgm:spPr/>
    </dgm:pt>
    <dgm:pt modelId="{62CB9711-36C9-477D-8A5F-744EF8E88AC6}" type="pres">
      <dgm:prSet presAssocID="{E0A02AE6-1B28-4479-BBA5-DC452856AD70}" presName="firstComp" presStyleCnt="0"/>
      <dgm:spPr/>
    </dgm:pt>
    <dgm:pt modelId="{935E6B9B-DB14-4AD9-B230-B937D3CCACA6}" type="pres">
      <dgm:prSet presAssocID="{E0A02AE6-1B28-4479-BBA5-DC452856AD70}" presName="firstChild" presStyleLbl="bgAccFollowNode1" presStyleIdx="2" presStyleCnt="4"/>
      <dgm:spPr/>
    </dgm:pt>
    <dgm:pt modelId="{D1E7795A-289E-48EF-AF92-9CE499576FAA}" type="pres">
      <dgm:prSet presAssocID="{E0A02AE6-1B28-4479-BBA5-DC452856AD70}" presName="firstChildTx" presStyleLbl="bgAccFollowNode1" presStyleIdx="2" presStyleCnt="4">
        <dgm:presLayoutVars>
          <dgm:bulletEnabled val="1"/>
        </dgm:presLayoutVars>
      </dgm:prSet>
      <dgm:spPr/>
    </dgm:pt>
    <dgm:pt modelId="{5926A52D-AD2B-46AD-80B6-2A959E591007}" type="pres">
      <dgm:prSet presAssocID="{E0A02AE6-1B28-4479-BBA5-DC452856AD70}" presName="negSpace" presStyleCnt="0"/>
      <dgm:spPr/>
    </dgm:pt>
    <dgm:pt modelId="{7BB573DF-0903-4B20-8C95-4EA7A4FFE993}" type="pres">
      <dgm:prSet presAssocID="{E0A02AE6-1B28-4479-BBA5-DC452856AD70}" presName="circle" presStyleLbl="node1" presStyleIdx="2" presStyleCnt="4"/>
      <dgm:spPr/>
    </dgm:pt>
    <dgm:pt modelId="{CB1ACF01-2324-46DD-92B6-03F91BD360CD}" type="pres">
      <dgm:prSet presAssocID="{FD1CC24E-23CA-4B01-893A-87C4A5D34D8E}" presName="transSpace" presStyleCnt="0"/>
      <dgm:spPr/>
    </dgm:pt>
    <dgm:pt modelId="{820FFBA9-D39E-44C9-BE83-F57F217B02F1}" type="pres">
      <dgm:prSet presAssocID="{1F01EFE5-3767-4418-A9E3-151FC63D3D35}" presName="posSpace" presStyleCnt="0"/>
      <dgm:spPr/>
    </dgm:pt>
    <dgm:pt modelId="{E1FF9B7C-6916-415F-B18F-4C15D53F6892}" type="pres">
      <dgm:prSet presAssocID="{1F01EFE5-3767-4418-A9E3-151FC63D3D35}" presName="vertFlow" presStyleCnt="0"/>
      <dgm:spPr/>
    </dgm:pt>
    <dgm:pt modelId="{60AF2AC5-8FB2-45B8-B354-BF17DADA12B8}" type="pres">
      <dgm:prSet presAssocID="{1F01EFE5-3767-4418-A9E3-151FC63D3D35}" presName="topSpace" presStyleCnt="0"/>
      <dgm:spPr/>
    </dgm:pt>
    <dgm:pt modelId="{0A1DE467-E1EA-4C0D-B211-FC2C0BC52224}" type="pres">
      <dgm:prSet presAssocID="{1F01EFE5-3767-4418-A9E3-151FC63D3D35}" presName="firstComp" presStyleCnt="0"/>
      <dgm:spPr/>
    </dgm:pt>
    <dgm:pt modelId="{B1A1C18F-63E7-4828-AEDE-F4EA82B0F522}" type="pres">
      <dgm:prSet presAssocID="{1F01EFE5-3767-4418-A9E3-151FC63D3D35}" presName="firstChild" presStyleLbl="bgAccFollowNode1" presStyleIdx="3" presStyleCnt="4"/>
      <dgm:spPr/>
    </dgm:pt>
    <dgm:pt modelId="{2991E93A-9764-47ED-8515-DDCD03C1E899}" type="pres">
      <dgm:prSet presAssocID="{1F01EFE5-3767-4418-A9E3-151FC63D3D35}" presName="firstChildTx" presStyleLbl="bgAccFollowNode1" presStyleIdx="3" presStyleCnt="4">
        <dgm:presLayoutVars>
          <dgm:bulletEnabled val="1"/>
        </dgm:presLayoutVars>
      </dgm:prSet>
      <dgm:spPr/>
    </dgm:pt>
    <dgm:pt modelId="{30E14213-9797-4DD2-91C1-24D16E373A4F}" type="pres">
      <dgm:prSet presAssocID="{1F01EFE5-3767-4418-A9E3-151FC63D3D35}" presName="negSpace" presStyleCnt="0"/>
      <dgm:spPr/>
    </dgm:pt>
    <dgm:pt modelId="{BF4B2F75-E472-4EC3-9637-D9BC2C9781B0}" type="pres">
      <dgm:prSet presAssocID="{1F01EFE5-3767-4418-A9E3-151FC63D3D35}" presName="circle" presStyleLbl="node1" presStyleIdx="3" presStyleCnt="4"/>
      <dgm:spPr/>
    </dgm:pt>
  </dgm:ptLst>
  <dgm:cxnLst>
    <dgm:cxn modelId="{1BCCD802-558C-4E97-BB7D-28F32C5E54B9}" srcId="{CBFF5201-4E55-4059-82C1-048DCF8B323F}" destId="{A6C937A9-6945-4001-B9C7-A40FB00AC22E}" srcOrd="1" destOrd="0" parTransId="{9B4E475D-DB1C-4977-9A56-9078F92253BA}" sibTransId="{7FBB95C7-661B-4106-80E8-7D7C209D08ED}"/>
    <dgm:cxn modelId="{DE83711A-85F8-4653-965B-6A2C4A1800CC}" type="presOf" srcId="{007AB072-DAC6-4F87-9929-0193F5C40A11}" destId="{FECC169A-4EF8-4CDC-917E-29EF3A07D6E6}" srcOrd="1" destOrd="0" presId="urn:microsoft.com/office/officeart/2005/8/layout/hList9"/>
    <dgm:cxn modelId="{3DBE6C29-5DCA-44AC-ABAC-56ADA9934159}" srcId="{CBFF5201-4E55-4059-82C1-048DCF8B323F}" destId="{1F01EFE5-3767-4418-A9E3-151FC63D3D35}" srcOrd="3" destOrd="0" parTransId="{4941869C-1D69-45F5-8961-F175A1B1ED4C}" sibTransId="{9784D88A-1D29-4159-B63A-F5B2E8362470}"/>
    <dgm:cxn modelId="{6DB32438-6B1A-4D1D-87B0-56E5D3AF60C1}" type="presOf" srcId="{A7107EE8-DFBE-47AE-84A5-81FF20AF79BA}" destId="{D1E7795A-289E-48EF-AF92-9CE499576FAA}" srcOrd="1" destOrd="0" presId="urn:microsoft.com/office/officeart/2005/8/layout/hList9"/>
    <dgm:cxn modelId="{BB374661-30EF-4693-927B-4C7881E97C5C}" type="presOf" srcId="{007AB072-DAC6-4F87-9929-0193F5C40A11}" destId="{2EF9DF27-EF5E-4AEE-AB8C-F2D4FBD6DBC5}" srcOrd="0" destOrd="0" presId="urn:microsoft.com/office/officeart/2005/8/layout/hList9"/>
    <dgm:cxn modelId="{1B0D6367-979E-4E73-83B4-14CF9576E0EE}" type="presOf" srcId="{1F01EFE5-3767-4418-A9E3-151FC63D3D35}" destId="{BF4B2F75-E472-4EC3-9637-D9BC2C9781B0}" srcOrd="0" destOrd="0" presId="urn:microsoft.com/office/officeart/2005/8/layout/hList9"/>
    <dgm:cxn modelId="{4E227247-B12D-4896-896F-D64086AC5CB6}" srcId="{CBFF5201-4E55-4059-82C1-048DCF8B323F}" destId="{19457F25-90DD-4315-852E-BB22DEE49FE4}" srcOrd="0" destOrd="0" parTransId="{78FDC9BD-5B7F-4C40-88F1-EB79B4D739ED}" sibTransId="{A649E2BC-3F75-4866-BA2A-5A11DD7081C4}"/>
    <dgm:cxn modelId="{6439776E-4AA9-4293-8D29-54689FB4F8AC}" srcId="{1F01EFE5-3767-4418-A9E3-151FC63D3D35}" destId="{A605900A-B6DA-40D2-AFC0-2D2338CDB710}" srcOrd="0" destOrd="0" parTransId="{C0DB355D-5459-472C-8DBE-8417CE13BFE2}" sibTransId="{A2847428-35E1-4193-96DA-F0229C790E17}"/>
    <dgm:cxn modelId="{AE62F470-6BE2-4EDA-8147-04CFBD8BE9AE}" srcId="{19457F25-90DD-4315-852E-BB22DEE49FE4}" destId="{15F99353-1F3E-4219-9D68-D94BF97DB848}" srcOrd="0" destOrd="0" parTransId="{0C8D07A0-C3D8-4136-8D37-DF6F998FD93F}" sibTransId="{F94E0D21-BFD4-4CB0-9822-B20168446590}"/>
    <dgm:cxn modelId="{C4AE6E88-AB1A-43E8-A94C-450FB56EB19B}" srcId="{E0A02AE6-1B28-4479-BBA5-DC452856AD70}" destId="{A7107EE8-DFBE-47AE-84A5-81FF20AF79BA}" srcOrd="0" destOrd="0" parTransId="{49EB24F8-13C3-41EE-B94A-201390B05E57}" sibTransId="{BB470755-0A27-4820-B9FC-4BEF329B97E8}"/>
    <dgm:cxn modelId="{C53F129C-596D-4705-B872-BC6786662204}" type="presOf" srcId="{15F99353-1F3E-4219-9D68-D94BF97DB848}" destId="{2AB3CAFA-FEBB-4F16-A2DE-31A0635ADBCB}" srcOrd="1" destOrd="0" presId="urn:microsoft.com/office/officeart/2005/8/layout/hList9"/>
    <dgm:cxn modelId="{92B95A9C-C7E4-4183-813A-D2456885CBE7}" srcId="{CBFF5201-4E55-4059-82C1-048DCF8B323F}" destId="{E0A02AE6-1B28-4479-BBA5-DC452856AD70}" srcOrd="2" destOrd="0" parTransId="{3F33CA95-3A9B-45DB-B256-F722D5FC9546}" sibTransId="{FD1CC24E-23CA-4B01-893A-87C4A5D34D8E}"/>
    <dgm:cxn modelId="{17A0FBA7-789E-4D7A-8CB0-F47AB9804146}" type="presOf" srcId="{A6C937A9-6945-4001-B9C7-A40FB00AC22E}" destId="{73F52458-D154-4A65-AFA2-E5A30B4EBB34}" srcOrd="0" destOrd="0" presId="urn:microsoft.com/office/officeart/2005/8/layout/hList9"/>
    <dgm:cxn modelId="{2307BDB2-84EE-40FC-8599-C808DA43044F}" srcId="{A6C937A9-6945-4001-B9C7-A40FB00AC22E}" destId="{007AB072-DAC6-4F87-9929-0193F5C40A11}" srcOrd="0" destOrd="0" parTransId="{5D161D0E-A25B-446A-AED2-2B4F037A9CE0}" sibTransId="{8EA99A14-9947-4F20-AAAF-A415C3EB8210}"/>
    <dgm:cxn modelId="{1C3CA9C1-26E8-452F-92B0-B2ADCAFEE844}" type="presOf" srcId="{15F99353-1F3E-4219-9D68-D94BF97DB848}" destId="{0FDB5BFB-4465-4FCE-BE38-856CC126B1CC}" srcOrd="0" destOrd="0" presId="urn:microsoft.com/office/officeart/2005/8/layout/hList9"/>
    <dgm:cxn modelId="{CA840EC8-8F8C-4076-969C-0487864AB4DB}" type="presOf" srcId="{E0A02AE6-1B28-4479-BBA5-DC452856AD70}" destId="{7BB573DF-0903-4B20-8C95-4EA7A4FFE993}" srcOrd="0" destOrd="0" presId="urn:microsoft.com/office/officeart/2005/8/layout/hList9"/>
    <dgm:cxn modelId="{320A1BCB-9245-4BC1-8893-974695F9B853}" type="presOf" srcId="{A7107EE8-DFBE-47AE-84A5-81FF20AF79BA}" destId="{935E6B9B-DB14-4AD9-B230-B937D3CCACA6}" srcOrd="0" destOrd="0" presId="urn:microsoft.com/office/officeart/2005/8/layout/hList9"/>
    <dgm:cxn modelId="{2B0D69CB-8FF6-4776-8338-0D5866C7C747}" type="presOf" srcId="{A605900A-B6DA-40D2-AFC0-2D2338CDB710}" destId="{B1A1C18F-63E7-4828-AEDE-F4EA82B0F522}" srcOrd="0" destOrd="0" presId="urn:microsoft.com/office/officeart/2005/8/layout/hList9"/>
    <dgm:cxn modelId="{67A648E5-EE2A-4631-B78E-23C37C08F962}" type="presOf" srcId="{CBFF5201-4E55-4059-82C1-048DCF8B323F}" destId="{6D59A0E9-8026-4A2E-95AC-269CB9197BD4}" srcOrd="0" destOrd="0" presId="urn:microsoft.com/office/officeart/2005/8/layout/hList9"/>
    <dgm:cxn modelId="{CD8431ED-2D01-4CF8-BA7E-4B7755F0680F}" type="presOf" srcId="{A605900A-B6DA-40D2-AFC0-2D2338CDB710}" destId="{2991E93A-9764-47ED-8515-DDCD03C1E899}" srcOrd="1" destOrd="0" presId="urn:microsoft.com/office/officeart/2005/8/layout/hList9"/>
    <dgm:cxn modelId="{9A32E3F3-1223-44AD-B2B8-A33BA5C05E30}" type="presOf" srcId="{19457F25-90DD-4315-852E-BB22DEE49FE4}" destId="{0FE8BF92-851C-47E8-93D4-E5D388422E3E}" srcOrd="0" destOrd="0" presId="urn:microsoft.com/office/officeart/2005/8/layout/hList9"/>
    <dgm:cxn modelId="{D7C61408-C20C-4401-9F30-92A4FF71B3FB}" type="presParOf" srcId="{6D59A0E9-8026-4A2E-95AC-269CB9197BD4}" destId="{55776875-BA01-45A0-80E6-BA20ED071F0E}" srcOrd="0" destOrd="0" presId="urn:microsoft.com/office/officeart/2005/8/layout/hList9"/>
    <dgm:cxn modelId="{837E36B2-FB3F-46F6-93E1-D55B088B3F6A}" type="presParOf" srcId="{6D59A0E9-8026-4A2E-95AC-269CB9197BD4}" destId="{0B9A5F0B-0A5B-4C74-A340-1E6E98A2E7A2}" srcOrd="1" destOrd="0" presId="urn:microsoft.com/office/officeart/2005/8/layout/hList9"/>
    <dgm:cxn modelId="{F87BBBD3-01A7-4D33-92F2-9D8DE1A614FC}" type="presParOf" srcId="{0B9A5F0B-0A5B-4C74-A340-1E6E98A2E7A2}" destId="{7F194C45-551A-4D12-B5D4-1BDA7DBD9D71}" srcOrd="0" destOrd="0" presId="urn:microsoft.com/office/officeart/2005/8/layout/hList9"/>
    <dgm:cxn modelId="{D5F097A7-208F-45EE-B176-586C628A60AF}" type="presParOf" srcId="{0B9A5F0B-0A5B-4C74-A340-1E6E98A2E7A2}" destId="{9FEE7323-09F9-4595-A2CB-7065FC4B39A1}" srcOrd="1" destOrd="0" presId="urn:microsoft.com/office/officeart/2005/8/layout/hList9"/>
    <dgm:cxn modelId="{9731CD5E-4CBE-40AE-A809-05ED008C4F72}" type="presParOf" srcId="{9FEE7323-09F9-4595-A2CB-7065FC4B39A1}" destId="{0FDB5BFB-4465-4FCE-BE38-856CC126B1CC}" srcOrd="0" destOrd="0" presId="urn:microsoft.com/office/officeart/2005/8/layout/hList9"/>
    <dgm:cxn modelId="{1AE5AF8B-E0FE-4FE2-A4AD-6C750C0E01AE}" type="presParOf" srcId="{9FEE7323-09F9-4595-A2CB-7065FC4B39A1}" destId="{2AB3CAFA-FEBB-4F16-A2DE-31A0635ADBCB}" srcOrd="1" destOrd="0" presId="urn:microsoft.com/office/officeart/2005/8/layout/hList9"/>
    <dgm:cxn modelId="{6280E404-36C9-4679-AA03-690BB691BF32}" type="presParOf" srcId="{6D59A0E9-8026-4A2E-95AC-269CB9197BD4}" destId="{49AC8CC5-265C-45D6-994A-A4E815D4E4E3}" srcOrd="2" destOrd="0" presId="urn:microsoft.com/office/officeart/2005/8/layout/hList9"/>
    <dgm:cxn modelId="{16D6608A-82CC-4F49-8A0C-120798C8D8E3}" type="presParOf" srcId="{6D59A0E9-8026-4A2E-95AC-269CB9197BD4}" destId="{0FE8BF92-851C-47E8-93D4-E5D388422E3E}" srcOrd="3" destOrd="0" presId="urn:microsoft.com/office/officeart/2005/8/layout/hList9"/>
    <dgm:cxn modelId="{606EE90F-692F-4E27-B536-1B076A426425}" type="presParOf" srcId="{6D59A0E9-8026-4A2E-95AC-269CB9197BD4}" destId="{8234225A-57D4-4148-8E09-057C197303D5}" srcOrd="4" destOrd="0" presId="urn:microsoft.com/office/officeart/2005/8/layout/hList9"/>
    <dgm:cxn modelId="{A476DCE1-C04B-4CC1-AE68-BB92697F9114}" type="presParOf" srcId="{6D59A0E9-8026-4A2E-95AC-269CB9197BD4}" destId="{A8B8B872-0CD9-4232-88D6-1A1634C29B22}" srcOrd="5" destOrd="0" presId="urn:microsoft.com/office/officeart/2005/8/layout/hList9"/>
    <dgm:cxn modelId="{28FE79F7-45BE-4135-B045-63B2ACB9C73A}" type="presParOf" srcId="{6D59A0E9-8026-4A2E-95AC-269CB9197BD4}" destId="{3EC94B92-D426-48C6-924C-7C98B58CE331}" srcOrd="6" destOrd="0" presId="urn:microsoft.com/office/officeart/2005/8/layout/hList9"/>
    <dgm:cxn modelId="{FEE656C6-0009-49ED-A4C8-F1C61A7CF23B}" type="presParOf" srcId="{3EC94B92-D426-48C6-924C-7C98B58CE331}" destId="{4ECDE7D7-974A-4478-8627-9E33F4C67253}" srcOrd="0" destOrd="0" presId="urn:microsoft.com/office/officeart/2005/8/layout/hList9"/>
    <dgm:cxn modelId="{155439DD-3B1D-4613-AE62-688D39A75739}" type="presParOf" srcId="{3EC94B92-D426-48C6-924C-7C98B58CE331}" destId="{1BDD9640-64B0-4D40-9D8B-D0A593E9A286}" srcOrd="1" destOrd="0" presId="urn:microsoft.com/office/officeart/2005/8/layout/hList9"/>
    <dgm:cxn modelId="{3D12D528-161B-4C5D-B2DF-31EB53E1B571}" type="presParOf" srcId="{1BDD9640-64B0-4D40-9D8B-D0A593E9A286}" destId="{2EF9DF27-EF5E-4AEE-AB8C-F2D4FBD6DBC5}" srcOrd="0" destOrd="0" presId="urn:microsoft.com/office/officeart/2005/8/layout/hList9"/>
    <dgm:cxn modelId="{3D430575-35D8-42F0-9809-BBA20D968516}" type="presParOf" srcId="{1BDD9640-64B0-4D40-9D8B-D0A593E9A286}" destId="{FECC169A-4EF8-4CDC-917E-29EF3A07D6E6}" srcOrd="1" destOrd="0" presId="urn:microsoft.com/office/officeart/2005/8/layout/hList9"/>
    <dgm:cxn modelId="{B114DCFB-2E59-491A-9182-92EDF980C723}" type="presParOf" srcId="{6D59A0E9-8026-4A2E-95AC-269CB9197BD4}" destId="{4502D367-F2AB-4A04-BB77-A430D062CC54}" srcOrd="7" destOrd="0" presId="urn:microsoft.com/office/officeart/2005/8/layout/hList9"/>
    <dgm:cxn modelId="{80AAB99C-F771-49B2-95B3-FBC6875B1EC8}" type="presParOf" srcId="{6D59A0E9-8026-4A2E-95AC-269CB9197BD4}" destId="{73F52458-D154-4A65-AFA2-E5A30B4EBB34}" srcOrd="8" destOrd="0" presId="urn:microsoft.com/office/officeart/2005/8/layout/hList9"/>
    <dgm:cxn modelId="{F5CE2218-288A-40B0-B72B-9495165793B8}" type="presParOf" srcId="{6D59A0E9-8026-4A2E-95AC-269CB9197BD4}" destId="{BD34B6C6-E012-4B9C-AC96-EFA61EBB1E3E}" srcOrd="9" destOrd="0" presId="urn:microsoft.com/office/officeart/2005/8/layout/hList9"/>
    <dgm:cxn modelId="{82957767-C335-4C1F-B669-A8C72BAEF236}" type="presParOf" srcId="{6D59A0E9-8026-4A2E-95AC-269CB9197BD4}" destId="{AD263ADA-C49D-4F15-A6CC-7F7162A0589D}" srcOrd="10" destOrd="0" presId="urn:microsoft.com/office/officeart/2005/8/layout/hList9"/>
    <dgm:cxn modelId="{DD954DC2-09BE-428E-99C9-5D5AC59B0FE4}" type="presParOf" srcId="{6D59A0E9-8026-4A2E-95AC-269CB9197BD4}" destId="{C9607182-51ED-455B-9312-6437AA8116F5}" srcOrd="11" destOrd="0" presId="urn:microsoft.com/office/officeart/2005/8/layout/hList9"/>
    <dgm:cxn modelId="{8B424416-DA60-4565-8575-8138D28EAE3B}" type="presParOf" srcId="{C9607182-51ED-455B-9312-6437AA8116F5}" destId="{C6169B85-4394-4188-8A8F-9DA4197BA9F1}" srcOrd="0" destOrd="0" presId="urn:microsoft.com/office/officeart/2005/8/layout/hList9"/>
    <dgm:cxn modelId="{B14BB305-CABA-45D5-B0BE-BDF44AB9637C}" type="presParOf" srcId="{C9607182-51ED-455B-9312-6437AA8116F5}" destId="{62CB9711-36C9-477D-8A5F-744EF8E88AC6}" srcOrd="1" destOrd="0" presId="urn:microsoft.com/office/officeart/2005/8/layout/hList9"/>
    <dgm:cxn modelId="{892614C1-D6CE-4C33-9FB8-83A2A87898CA}" type="presParOf" srcId="{62CB9711-36C9-477D-8A5F-744EF8E88AC6}" destId="{935E6B9B-DB14-4AD9-B230-B937D3CCACA6}" srcOrd="0" destOrd="0" presId="urn:microsoft.com/office/officeart/2005/8/layout/hList9"/>
    <dgm:cxn modelId="{B6E56538-6317-4AF7-A126-588DFB6F51FE}" type="presParOf" srcId="{62CB9711-36C9-477D-8A5F-744EF8E88AC6}" destId="{D1E7795A-289E-48EF-AF92-9CE499576FAA}" srcOrd="1" destOrd="0" presId="urn:microsoft.com/office/officeart/2005/8/layout/hList9"/>
    <dgm:cxn modelId="{0D1E98D0-7BAB-447D-AA42-26357C9FC82D}" type="presParOf" srcId="{6D59A0E9-8026-4A2E-95AC-269CB9197BD4}" destId="{5926A52D-AD2B-46AD-80B6-2A959E591007}" srcOrd="12" destOrd="0" presId="urn:microsoft.com/office/officeart/2005/8/layout/hList9"/>
    <dgm:cxn modelId="{3C1203FA-FB10-4B8B-9841-E49F377B2190}" type="presParOf" srcId="{6D59A0E9-8026-4A2E-95AC-269CB9197BD4}" destId="{7BB573DF-0903-4B20-8C95-4EA7A4FFE993}" srcOrd="13" destOrd="0" presId="urn:microsoft.com/office/officeart/2005/8/layout/hList9"/>
    <dgm:cxn modelId="{69D88AB0-3AD7-451B-A642-FF2AC0335EE7}" type="presParOf" srcId="{6D59A0E9-8026-4A2E-95AC-269CB9197BD4}" destId="{CB1ACF01-2324-46DD-92B6-03F91BD360CD}" srcOrd="14" destOrd="0" presId="urn:microsoft.com/office/officeart/2005/8/layout/hList9"/>
    <dgm:cxn modelId="{715C90E0-B999-461B-8026-472045F23014}" type="presParOf" srcId="{6D59A0E9-8026-4A2E-95AC-269CB9197BD4}" destId="{820FFBA9-D39E-44C9-BE83-F57F217B02F1}" srcOrd="15" destOrd="0" presId="urn:microsoft.com/office/officeart/2005/8/layout/hList9"/>
    <dgm:cxn modelId="{136D6CFE-D9FE-47AB-B424-E8258B211E7A}" type="presParOf" srcId="{6D59A0E9-8026-4A2E-95AC-269CB9197BD4}" destId="{E1FF9B7C-6916-415F-B18F-4C15D53F6892}" srcOrd="16" destOrd="0" presId="urn:microsoft.com/office/officeart/2005/8/layout/hList9"/>
    <dgm:cxn modelId="{84FDB4E9-092F-427A-8DFB-D98B376E0A96}" type="presParOf" srcId="{E1FF9B7C-6916-415F-B18F-4C15D53F6892}" destId="{60AF2AC5-8FB2-45B8-B354-BF17DADA12B8}" srcOrd="0" destOrd="0" presId="urn:microsoft.com/office/officeart/2005/8/layout/hList9"/>
    <dgm:cxn modelId="{EC4D0412-0F1F-4E4D-AF7B-1F0788B95C86}" type="presParOf" srcId="{E1FF9B7C-6916-415F-B18F-4C15D53F6892}" destId="{0A1DE467-E1EA-4C0D-B211-FC2C0BC52224}" srcOrd="1" destOrd="0" presId="urn:microsoft.com/office/officeart/2005/8/layout/hList9"/>
    <dgm:cxn modelId="{876B6B5B-03B0-4524-BE57-63998642A697}" type="presParOf" srcId="{0A1DE467-E1EA-4C0D-B211-FC2C0BC52224}" destId="{B1A1C18F-63E7-4828-AEDE-F4EA82B0F522}" srcOrd="0" destOrd="0" presId="urn:microsoft.com/office/officeart/2005/8/layout/hList9"/>
    <dgm:cxn modelId="{9D6A8B31-9D8C-41C5-BE6E-03736B3144DA}" type="presParOf" srcId="{0A1DE467-E1EA-4C0D-B211-FC2C0BC52224}" destId="{2991E93A-9764-47ED-8515-DDCD03C1E899}" srcOrd="1" destOrd="0" presId="urn:microsoft.com/office/officeart/2005/8/layout/hList9"/>
    <dgm:cxn modelId="{7F1A0506-9C92-440A-977B-1315939E7E6D}" type="presParOf" srcId="{6D59A0E9-8026-4A2E-95AC-269CB9197BD4}" destId="{30E14213-9797-4DD2-91C1-24D16E373A4F}" srcOrd="17" destOrd="0" presId="urn:microsoft.com/office/officeart/2005/8/layout/hList9"/>
    <dgm:cxn modelId="{91F7931E-0D94-4055-991F-B9D476211917}" type="presParOf" srcId="{6D59A0E9-8026-4A2E-95AC-269CB9197BD4}" destId="{BF4B2F75-E472-4EC3-9637-D9BC2C9781B0}" srcOrd="18" destOrd="0" presId="urn:microsoft.com/office/officeart/2005/8/layout/hList9"/>
  </dgm:cxnLst>
  <dgm:bg>
    <a:solidFill>
      <a:schemeClr val="bg1"/>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A2D14-CD1D-40A0-8DF9-1C25B1AD8EDF}">
      <dsp:nvSpPr>
        <dsp:cNvPr id="0" name=""/>
        <dsp:cNvSpPr/>
      </dsp:nvSpPr>
      <dsp:spPr>
        <a:xfrm rot="5400000">
          <a:off x="4223507" y="133276"/>
          <a:ext cx="2016185" cy="1754081"/>
        </a:xfrm>
        <a:prstGeom prst="hexagon">
          <a:avLst>
            <a:gd name="adj" fmla="val 25000"/>
            <a:gd name="vf" fmla="val 11547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L’</a:t>
          </a:r>
          <a:r>
            <a:rPr lang="fr-FR" sz="2000" b="1" kern="1200" dirty="0" err="1"/>
            <a:t>organi-sation</a:t>
          </a:r>
          <a:endParaRPr lang="fr-FR" sz="2000" b="1" kern="1200" dirty="0"/>
        </a:p>
      </dsp:txBody>
      <dsp:txXfrm rot="-5400000">
        <a:off x="4627903" y="316413"/>
        <a:ext cx="1207393" cy="1387807"/>
      </dsp:txXfrm>
    </dsp:sp>
    <dsp:sp modelId="{8A56256B-940E-4F0F-A3BE-FCBE8C5262F2}">
      <dsp:nvSpPr>
        <dsp:cNvPr id="0" name=""/>
        <dsp:cNvSpPr/>
      </dsp:nvSpPr>
      <dsp:spPr>
        <a:xfrm>
          <a:off x="6787767" y="492548"/>
          <a:ext cx="2250063" cy="1209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fr-FR" sz="2700" b="1" kern="1200" dirty="0">
              <a:solidFill>
                <a:schemeClr val="accent4"/>
              </a:solidFill>
            </a:rPr>
            <a:t>De multiples enjeux</a:t>
          </a:r>
          <a:endParaRPr lang="fr-FR" sz="2700" kern="1200" dirty="0"/>
        </a:p>
      </dsp:txBody>
      <dsp:txXfrm>
        <a:off x="6787767" y="492548"/>
        <a:ext cx="2250063" cy="1209711"/>
      </dsp:txXfrm>
    </dsp:sp>
    <dsp:sp modelId="{EEE2F26C-1AAA-4F96-A55F-4D36D0CDB8CB}">
      <dsp:nvSpPr>
        <dsp:cNvPr id="0" name=""/>
        <dsp:cNvSpPr/>
      </dsp:nvSpPr>
      <dsp:spPr>
        <a:xfrm rot="5400000">
          <a:off x="2329099" y="133276"/>
          <a:ext cx="2016185" cy="1754081"/>
        </a:xfrm>
        <a:prstGeom prst="hexagon">
          <a:avLst>
            <a:gd name="adj" fmla="val 25000"/>
            <a:gd name="vf" fmla="val 11547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fr-FR" sz="2000" b="1" kern="1200" dirty="0"/>
            <a:t>Les usagers</a:t>
          </a:r>
          <a:endParaRPr lang="fr-FR" sz="2000" kern="1200" dirty="0"/>
        </a:p>
      </dsp:txBody>
      <dsp:txXfrm rot="-5400000">
        <a:off x="2733495" y="316413"/>
        <a:ext cx="1207393" cy="1387807"/>
      </dsp:txXfrm>
    </dsp:sp>
    <dsp:sp modelId="{3FE74ABE-BC85-428F-84EB-AC1103B7BADB}">
      <dsp:nvSpPr>
        <dsp:cNvPr id="0" name=""/>
        <dsp:cNvSpPr/>
      </dsp:nvSpPr>
      <dsp:spPr>
        <a:xfrm rot="5400000">
          <a:off x="3272673" y="1844614"/>
          <a:ext cx="2016185" cy="1754081"/>
        </a:xfrm>
        <a:prstGeom prst="hexagon">
          <a:avLst>
            <a:gd name="adj" fmla="val 25000"/>
            <a:gd name="vf" fmla="val 11547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Les agents</a:t>
          </a:r>
        </a:p>
      </dsp:txBody>
      <dsp:txXfrm rot="-5400000">
        <a:off x="3677069" y="2027751"/>
        <a:ext cx="1207393" cy="1387807"/>
      </dsp:txXfrm>
    </dsp:sp>
    <dsp:sp modelId="{B9176874-369A-4BDD-AFDD-55B85817DD5A}">
      <dsp:nvSpPr>
        <dsp:cNvPr id="0" name=""/>
        <dsp:cNvSpPr/>
      </dsp:nvSpPr>
      <dsp:spPr>
        <a:xfrm>
          <a:off x="511415" y="2105912"/>
          <a:ext cx="2177480" cy="12097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r-FR" sz="2800" b="1" kern="1200" dirty="0">
              <a:solidFill>
                <a:schemeClr val="accent4"/>
              </a:solidFill>
            </a:rPr>
            <a:t>La santé au travail, </a:t>
          </a:r>
        </a:p>
      </dsp:txBody>
      <dsp:txXfrm>
        <a:off x="511415" y="2105912"/>
        <a:ext cx="2177480" cy="1209711"/>
      </dsp:txXfrm>
    </dsp:sp>
    <dsp:sp modelId="{A4115661-7314-42B3-8D64-D6D6231D925F}">
      <dsp:nvSpPr>
        <dsp:cNvPr id="0" name=""/>
        <dsp:cNvSpPr/>
      </dsp:nvSpPr>
      <dsp:spPr>
        <a:xfrm rot="5400000">
          <a:off x="5167081" y="1844614"/>
          <a:ext cx="2016185" cy="1754081"/>
        </a:xfrm>
        <a:prstGeom prst="hexagon">
          <a:avLst>
            <a:gd name="adj" fmla="val 25000"/>
            <a:gd name="vf" fmla="val 11547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fr-FR" sz="2000" b="1" kern="1200" dirty="0"/>
            <a:t>Le territoire</a:t>
          </a:r>
        </a:p>
      </dsp:txBody>
      <dsp:txXfrm rot="-5400000">
        <a:off x="5571477" y="2027751"/>
        <a:ext cx="1207393" cy="1387807"/>
      </dsp:txXfrm>
    </dsp:sp>
    <dsp:sp modelId="{958A88D1-A4EF-43B2-8699-5E754BB28326}">
      <dsp:nvSpPr>
        <dsp:cNvPr id="0" name=""/>
        <dsp:cNvSpPr/>
      </dsp:nvSpPr>
      <dsp:spPr>
        <a:xfrm rot="5400000">
          <a:off x="4223507" y="3555953"/>
          <a:ext cx="2016185" cy="1754081"/>
        </a:xfrm>
        <a:prstGeom prst="hexagon">
          <a:avLst>
            <a:gd name="adj" fmla="val 25000"/>
            <a:gd name="vf" fmla="val 11547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b="1" kern="1200" dirty="0"/>
            <a:t>…</a:t>
          </a:r>
        </a:p>
      </dsp:txBody>
      <dsp:txXfrm rot="-5400000">
        <a:off x="4627903" y="3739090"/>
        <a:ext cx="1207393" cy="1387807"/>
      </dsp:txXfrm>
    </dsp:sp>
    <dsp:sp modelId="{36FB4790-1BF4-46A5-BA2C-F9F1DFAB2E72}">
      <dsp:nvSpPr>
        <dsp:cNvPr id="0" name=""/>
        <dsp:cNvSpPr/>
      </dsp:nvSpPr>
      <dsp:spPr>
        <a:xfrm>
          <a:off x="6161867" y="3828138"/>
          <a:ext cx="2250063" cy="1209711"/>
        </a:xfrm>
        <a:prstGeom prst="rect">
          <a:avLst/>
        </a:prstGeom>
        <a:noFill/>
        <a:ln>
          <a:noFill/>
        </a:ln>
        <a:effectLst/>
      </dsp:spPr>
      <dsp:style>
        <a:lnRef idx="0">
          <a:scrgbClr r="0" g="0" b="0"/>
        </a:lnRef>
        <a:fillRef idx="0">
          <a:scrgbClr r="0" g="0" b="0"/>
        </a:fillRef>
        <a:effectRef idx="0">
          <a:scrgbClr r="0" g="0" b="0"/>
        </a:effectRef>
        <a:fontRef idx="minor"/>
      </dsp:style>
    </dsp:sp>
    <dsp:sp modelId="{1D56CD1F-254F-4ABE-909A-36DB259CF954}">
      <dsp:nvSpPr>
        <dsp:cNvPr id="0" name=""/>
        <dsp:cNvSpPr/>
      </dsp:nvSpPr>
      <dsp:spPr>
        <a:xfrm rot="5400000">
          <a:off x="2329099" y="3555953"/>
          <a:ext cx="2016185" cy="1754081"/>
        </a:xfrm>
        <a:prstGeom prst="hexagon">
          <a:avLst>
            <a:gd name="adj" fmla="val 25000"/>
            <a:gd name="vf" fmla="val 11547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fr-FR" sz="2000" b="1" kern="1200" dirty="0"/>
            <a:t>Les </a:t>
          </a:r>
          <a:r>
            <a:rPr lang="fr-FR" sz="2000" b="1" kern="1200" dirty="0" err="1"/>
            <a:t>collectivi-tés</a:t>
          </a:r>
          <a:endParaRPr lang="fr-FR" sz="2000" b="1" kern="1200" dirty="0"/>
        </a:p>
      </dsp:txBody>
      <dsp:txXfrm rot="-5400000">
        <a:off x="2733495" y="3739090"/>
        <a:ext cx="1207393" cy="13878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3758A8-502D-4282-9B25-D41FBEA246F4}">
      <dsp:nvSpPr>
        <dsp:cNvPr id="0" name=""/>
        <dsp:cNvSpPr/>
      </dsp:nvSpPr>
      <dsp:spPr>
        <a:xfrm>
          <a:off x="3978" y="272099"/>
          <a:ext cx="2153975" cy="1292385"/>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Calibri" panose="020F0502020204030204" pitchFamily="34" charset="0"/>
              <a:cs typeface="Calibri" panose="020F0502020204030204" pitchFamily="34" charset="0"/>
            </a:rPr>
            <a:t>1° Eviter les risques </a:t>
          </a:r>
          <a:endParaRPr lang="fr-FR" sz="1600" kern="1200" dirty="0"/>
        </a:p>
      </dsp:txBody>
      <dsp:txXfrm>
        <a:off x="3978" y="272099"/>
        <a:ext cx="2153975" cy="1292385"/>
      </dsp:txXfrm>
    </dsp:sp>
    <dsp:sp modelId="{B01D8512-CB04-4B49-950F-4EE378A94AF1}">
      <dsp:nvSpPr>
        <dsp:cNvPr id="0" name=""/>
        <dsp:cNvSpPr/>
      </dsp:nvSpPr>
      <dsp:spPr>
        <a:xfrm>
          <a:off x="2373351" y="272099"/>
          <a:ext cx="2153975" cy="1292385"/>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Calibri" panose="020F0502020204030204" pitchFamily="34" charset="0"/>
              <a:cs typeface="Calibri" panose="020F0502020204030204" pitchFamily="34" charset="0"/>
            </a:rPr>
            <a:t>2° Evaluer les risques qui ne peuvent pas être évités </a:t>
          </a:r>
          <a:endParaRPr lang="fr-FR" sz="1600" kern="1200" dirty="0"/>
        </a:p>
      </dsp:txBody>
      <dsp:txXfrm>
        <a:off x="2373351" y="272099"/>
        <a:ext cx="2153975" cy="1292385"/>
      </dsp:txXfrm>
    </dsp:sp>
    <dsp:sp modelId="{A30966AF-82F0-4B9F-87AD-48369AD4C8F6}">
      <dsp:nvSpPr>
        <dsp:cNvPr id="0" name=""/>
        <dsp:cNvSpPr/>
      </dsp:nvSpPr>
      <dsp:spPr>
        <a:xfrm>
          <a:off x="4742725" y="272099"/>
          <a:ext cx="2153975" cy="1292385"/>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Calibri" panose="020F0502020204030204" pitchFamily="34" charset="0"/>
              <a:cs typeface="Calibri" panose="020F0502020204030204" pitchFamily="34" charset="0"/>
            </a:rPr>
            <a:t>3° Combattre les risques à la source</a:t>
          </a:r>
          <a:endParaRPr lang="fr-FR" sz="1600" kern="1200" dirty="0"/>
        </a:p>
      </dsp:txBody>
      <dsp:txXfrm>
        <a:off x="4742725" y="272099"/>
        <a:ext cx="2153975" cy="1292385"/>
      </dsp:txXfrm>
    </dsp:sp>
    <dsp:sp modelId="{BC4FD427-BBE4-412B-BBCC-57F1503917C2}">
      <dsp:nvSpPr>
        <dsp:cNvPr id="0" name=""/>
        <dsp:cNvSpPr/>
      </dsp:nvSpPr>
      <dsp:spPr>
        <a:xfrm>
          <a:off x="7112099" y="272099"/>
          <a:ext cx="2153975" cy="1292385"/>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Calibri" panose="020F0502020204030204" pitchFamily="34" charset="0"/>
              <a:cs typeface="Calibri" panose="020F0502020204030204" pitchFamily="34" charset="0"/>
            </a:rPr>
            <a:t>4° Adapter le travail à l'homme,….</a:t>
          </a:r>
          <a:endParaRPr lang="fr-FR" sz="1600" kern="1200" dirty="0"/>
        </a:p>
      </dsp:txBody>
      <dsp:txXfrm>
        <a:off x="7112099" y="272099"/>
        <a:ext cx="2153975" cy="1292385"/>
      </dsp:txXfrm>
    </dsp:sp>
    <dsp:sp modelId="{550B8849-915A-4073-8775-6DBD6374A0F6}">
      <dsp:nvSpPr>
        <dsp:cNvPr id="0" name=""/>
        <dsp:cNvSpPr/>
      </dsp:nvSpPr>
      <dsp:spPr>
        <a:xfrm>
          <a:off x="9481472" y="272099"/>
          <a:ext cx="2153975" cy="1292385"/>
        </a:xfrm>
        <a:prstGeom prst="rect">
          <a:avLst/>
        </a:prstGeom>
        <a:solidFill>
          <a:prstClr val="white">
            <a:hueOff val="0"/>
            <a:satOff val="0"/>
            <a:lumOff val="0"/>
            <a:alphaOff val="0"/>
          </a:prstClr>
        </a:solidFill>
        <a:ln w="19050" cap="rnd" cmpd="sng" algn="ctr">
          <a:solidFill>
            <a:srgbClr val="54A021">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Calibri" panose="020F0502020204030204" pitchFamily="34" charset="0"/>
              <a:cs typeface="Calibri" panose="020F0502020204030204" pitchFamily="34" charset="0"/>
            </a:rPr>
            <a:t>5° Tenir compte de l'état d'évolution de la technique</a:t>
          </a:r>
          <a:endParaRPr lang="fr-FR" sz="1600" kern="1200" dirty="0"/>
        </a:p>
      </dsp:txBody>
      <dsp:txXfrm>
        <a:off x="9481472" y="272099"/>
        <a:ext cx="2153975" cy="1292385"/>
      </dsp:txXfrm>
    </dsp:sp>
    <dsp:sp modelId="{2CE9C250-2B6F-4E1A-B120-F98CFAD44DE2}">
      <dsp:nvSpPr>
        <dsp:cNvPr id="0" name=""/>
        <dsp:cNvSpPr/>
      </dsp:nvSpPr>
      <dsp:spPr>
        <a:xfrm>
          <a:off x="1188665" y="1779882"/>
          <a:ext cx="2153975" cy="1292385"/>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Calibri" panose="020F0502020204030204" pitchFamily="34" charset="0"/>
              <a:cs typeface="Calibri" panose="020F0502020204030204" pitchFamily="34" charset="0"/>
            </a:rPr>
            <a:t>6° Remplacer ce qui est dangereux par ce qui n'est pas dangereux ou par ce qui est moins dangereux</a:t>
          </a:r>
        </a:p>
      </dsp:txBody>
      <dsp:txXfrm>
        <a:off x="1188665" y="1779882"/>
        <a:ext cx="2153975" cy="1292385"/>
      </dsp:txXfrm>
    </dsp:sp>
    <dsp:sp modelId="{2A4FD72E-3789-4816-9F47-2C9E4F429C52}">
      <dsp:nvSpPr>
        <dsp:cNvPr id="0" name=""/>
        <dsp:cNvSpPr/>
      </dsp:nvSpPr>
      <dsp:spPr>
        <a:xfrm>
          <a:off x="3558038" y="1779882"/>
          <a:ext cx="2153975" cy="1292385"/>
        </a:xfrm>
        <a:prstGeom prst="rect">
          <a:avLst/>
        </a:prstGeom>
        <a:gradFill rotWithShape="1">
          <a:gsLst>
            <a:gs pos="0">
              <a:schemeClr val="accent3">
                <a:tint val="65000"/>
                <a:lumMod val="110000"/>
              </a:schemeClr>
            </a:gs>
            <a:gs pos="88000">
              <a:schemeClr val="accent3">
                <a:tint val="90000"/>
              </a:schemeClr>
            </a:gs>
          </a:gsLst>
          <a:lin ang="5400000" scaled="0"/>
        </a:gradFill>
        <a:ln w="12700" cap="rnd"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Calibri" panose="020F0502020204030204" pitchFamily="34" charset="0"/>
              <a:cs typeface="Calibri" panose="020F0502020204030204" pitchFamily="34" charset="0"/>
            </a:rPr>
            <a:t>7° Planifier la prévention ….</a:t>
          </a:r>
        </a:p>
      </dsp:txBody>
      <dsp:txXfrm>
        <a:off x="3558038" y="1779882"/>
        <a:ext cx="2153975" cy="1292385"/>
      </dsp:txXfrm>
    </dsp:sp>
    <dsp:sp modelId="{953D0411-4FF6-4E91-A5F5-F07E9638403B}">
      <dsp:nvSpPr>
        <dsp:cNvPr id="0" name=""/>
        <dsp:cNvSpPr/>
      </dsp:nvSpPr>
      <dsp:spPr>
        <a:xfrm>
          <a:off x="5927412" y="1779882"/>
          <a:ext cx="2153975" cy="1292385"/>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Calibri" panose="020F0502020204030204" pitchFamily="34" charset="0"/>
              <a:cs typeface="Calibri" panose="020F0502020204030204" pitchFamily="34" charset="0"/>
            </a:rPr>
            <a:t>8° Prendre des mesures de protection collective </a:t>
          </a:r>
          <a:r>
            <a:rPr lang="fr-FR" sz="1400" kern="1200" dirty="0">
              <a:latin typeface="Calibri" panose="020F0502020204030204" pitchFamily="34" charset="0"/>
              <a:cs typeface="Calibri" panose="020F0502020204030204" pitchFamily="34" charset="0"/>
            </a:rPr>
            <a:t>en leur donnant la priorité sur les mesures de protection individuelle</a:t>
          </a:r>
          <a:endParaRPr lang="fr-FR" sz="1600" kern="1200" dirty="0">
            <a:latin typeface="Calibri" panose="020F0502020204030204" pitchFamily="34" charset="0"/>
            <a:cs typeface="Calibri" panose="020F0502020204030204" pitchFamily="34" charset="0"/>
          </a:endParaRPr>
        </a:p>
      </dsp:txBody>
      <dsp:txXfrm>
        <a:off x="5927412" y="1779882"/>
        <a:ext cx="2153975" cy="1292385"/>
      </dsp:txXfrm>
    </dsp:sp>
    <dsp:sp modelId="{B22CCDF0-DD86-4869-8E10-6B50CB8A33DF}">
      <dsp:nvSpPr>
        <dsp:cNvPr id="0" name=""/>
        <dsp:cNvSpPr/>
      </dsp:nvSpPr>
      <dsp:spPr>
        <a:xfrm>
          <a:off x="8296785" y="1779882"/>
          <a:ext cx="2153975" cy="1292385"/>
        </a:xfrm>
        <a:prstGeom prst="rect">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Calibri" panose="020F0502020204030204" pitchFamily="34" charset="0"/>
              <a:cs typeface="Calibri" panose="020F0502020204030204" pitchFamily="34" charset="0"/>
            </a:rPr>
            <a:t>9° Donner les instructions appropriées aux travailleurs</a:t>
          </a:r>
        </a:p>
      </dsp:txBody>
      <dsp:txXfrm>
        <a:off x="8296785" y="1779882"/>
        <a:ext cx="2153975" cy="12923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B5BFB-4465-4FCE-BE38-856CC126B1CC}">
      <dsp:nvSpPr>
        <dsp:cNvPr id="0" name=""/>
        <dsp:cNvSpPr/>
      </dsp:nvSpPr>
      <dsp:spPr>
        <a:xfrm>
          <a:off x="783899" y="604323"/>
          <a:ext cx="1469535" cy="980180"/>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fr-FR" sz="1600" kern="1200" dirty="0"/>
            <a:t>Evaluez la charge de travail</a:t>
          </a:r>
        </a:p>
      </dsp:txBody>
      <dsp:txXfrm>
        <a:off x="1019025" y="604323"/>
        <a:ext cx="1234409" cy="980180"/>
      </dsp:txXfrm>
    </dsp:sp>
    <dsp:sp modelId="{0FE8BF92-851C-47E8-93D4-E5D388422E3E}">
      <dsp:nvSpPr>
        <dsp:cNvPr id="0" name=""/>
        <dsp:cNvSpPr/>
      </dsp:nvSpPr>
      <dsp:spPr>
        <a:xfrm>
          <a:off x="147" y="212447"/>
          <a:ext cx="979690" cy="979690"/>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0">
            <a:lnSpc>
              <a:spcPct val="90000"/>
            </a:lnSpc>
            <a:spcBef>
              <a:spcPct val="0"/>
            </a:spcBef>
            <a:spcAft>
              <a:spcPct val="35000"/>
            </a:spcAft>
            <a:buNone/>
          </a:pPr>
          <a:r>
            <a:rPr lang="fr-FR" sz="6000" kern="1200" dirty="0"/>
            <a:t>1</a:t>
          </a:r>
        </a:p>
      </dsp:txBody>
      <dsp:txXfrm>
        <a:off x="143619" y="355919"/>
        <a:ext cx="692746" cy="692746"/>
      </dsp:txXfrm>
    </dsp:sp>
    <dsp:sp modelId="{2EF9DF27-EF5E-4AEE-AB8C-F2D4FBD6DBC5}">
      <dsp:nvSpPr>
        <dsp:cNvPr id="0" name=""/>
        <dsp:cNvSpPr/>
      </dsp:nvSpPr>
      <dsp:spPr>
        <a:xfrm>
          <a:off x="3233125" y="604323"/>
          <a:ext cx="1469535" cy="980180"/>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fr-FR" sz="1600" kern="1200" dirty="0"/>
            <a:t>Donnez de l’autonomie à vos agents</a:t>
          </a:r>
        </a:p>
      </dsp:txBody>
      <dsp:txXfrm>
        <a:off x="3468251" y="604323"/>
        <a:ext cx="1234409" cy="980180"/>
      </dsp:txXfrm>
    </dsp:sp>
    <dsp:sp modelId="{73F52458-D154-4A65-AFA2-E5A30B4EBB34}">
      <dsp:nvSpPr>
        <dsp:cNvPr id="0" name=""/>
        <dsp:cNvSpPr/>
      </dsp:nvSpPr>
      <dsp:spPr>
        <a:xfrm>
          <a:off x="2449373" y="212447"/>
          <a:ext cx="979690" cy="979690"/>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0">
            <a:lnSpc>
              <a:spcPct val="90000"/>
            </a:lnSpc>
            <a:spcBef>
              <a:spcPct val="0"/>
            </a:spcBef>
            <a:spcAft>
              <a:spcPct val="35000"/>
            </a:spcAft>
            <a:buNone/>
          </a:pPr>
          <a:r>
            <a:rPr lang="fr-FR" sz="6000" kern="1200" dirty="0"/>
            <a:t>2</a:t>
          </a:r>
        </a:p>
      </dsp:txBody>
      <dsp:txXfrm>
        <a:off x="2592845" y="355919"/>
        <a:ext cx="692746" cy="692746"/>
      </dsp:txXfrm>
    </dsp:sp>
    <dsp:sp modelId="{9237B3C3-C177-4B66-A239-1E777DBA7C0C}">
      <dsp:nvSpPr>
        <dsp:cNvPr id="0" name=""/>
        <dsp:cNvSpPr/>
      </dsp:nvSpPr>
      <dsp:spPr>
        <a:xfrm>
          <a:off x="5682351" y="604323"/>
          <a:ext cx="1469535" cy="980180"/>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fr-FR" sz="1600" kern="1200" dirty="0"/>
            <a:t>Soutenez vos </a:t>
          </a:r>
          <a:r>
            <a:rPr lang="fr-FR" sz="1600" kern="1200" dirty="0" err="1"/>
            <a:t>collabora-teurs</a:t>
          </a:r>
          <a:endParaRPr lang="fr-FR" sz="1600" kern="1200" dirty="0"/>
        </a:p>
      </dsp:txBody>
      <dsp:txXfrm>
        <a:off x="5917477" y="604323"/>
        <a:ext cx="1234409" cy="980180"/>
      </dsp:txXfrm>
    </dsp:sp>
    <dsp:sp modelId="{715F6493-B56A-4FB6-83ED-FF8AAE36AA96}">
      <dsp:nvSpPr>
        <dsp:cNvPr id="0" name=""/>
        <dsp:cNvSpPr/>
      </dsp:nvSpPr>
      <dsp:spPr>
        <a:xfrm>
          <a:off x="4898599" y="212447"/>
          <a:ext cx="979690" cy="979690"/>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0">
            <a:lnSpc>
              <a:spcPct val="90000"/>
            </a:lnSpc>
            <a:spcBef>
              <a:spcPct val="0"/>
            </a:spcBef>
            <a:spcAft>
              <a:spcPct val="35000"/>
            </a:spcAft>
            <a:buNone/>
          </a:pPr>
          <a:r>
            <a:rPr lang="fr-FR" sz="6000" kern="1200" dirty="0"/>
            <a:t>3</a:t>
          </a:r>
        </a:p>
      </dsp:txBody>
      <dsp:txXfrm>
        <a:off x="5042071" y="355919"/>
        <a:ext cx="692746" cy="692746"/>
      </dsp:txXfrm>
    </dsp:sp>
    <dsp:sp modelId="{935E6B9B-DB14-4AD9-B230-B937D3CCACA6}">
      <dsp:nvSpPr>
        <dsp:cNvPr id="0" name=""/>
        <dsp:cNvSpPr/>
      </dsp:nvSpPr>
      <dsp:spPr>
        <a:xfrm>
          <a:off x="8131577" y="604323"/>
          <a:ext cx="1469535" cy="980180"/>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fr-FR" sz="1600" kern="1200" dirty="0"/>
            <a:t>Témoignez de la </a:t>
          </a:r>
          <a:r>
            <a:rPr lang="fr-FR" sz="1600" kern="1200" dirty="0" err="1"/>
            <a:t>reconnais-sance</a:t>
          </a:r>
          <a:endParaRPr lang="fr-FR" sz="1600" kern="1200" dirty="0"/>
        </a:p>
      </dsp:txBody>
      <dsp:txXfrm>
        <a:off x="8366703" y="604323"/>
        <a:ext cx="1234409" cy="980180"/>
      </dsp:txXfrm>
    </dsp:sp>
    <dsp:sp modelId="{7BB573DF-0903-4B20-8C95-4EA7A4FFE993}">
      <dsp:nvSpPr>
        <dsp:cNvPr id="0" name=""/>
        <dsp:cNvSpPr/>
      </dsp:nvSpPr>
      <dsp:spPr>
        <a:xfrm>
          <a:off x="7347825" y="212447"/>
          <a:ext cx="979690" cy="979690"/>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0">
            <a:lnSpc>
              <a:spcPct val="90000"/>
            </a:lnSpc>
            <a:spcBef>
              <a:spcPct val="0"/>
            </a:spcBef>
            <a:spcAft>
              <a:spcPct val="35000"/>
            </a:spcAft>
            <a:buNone/>
          </a:pPr>
          <a:r>
            <a:rPr lang="fr-FR" sz="6000" kern="1200" dirty="0"/>
            <a:t>4</a:t>
          </a:r>
        </a:p>
      </dsp:txBody>
      <dsp:txXfrm>
        <a:off x="7491297" y="355919"/>
        <a:ext cx="692746" cy="692746"/>
      </dsp:txXfrm>
    </dsp:sp>
    <dsp:sp modelId="{B1A1C18F-63E7-4828-AEDE-F4EA82B0F522}">
      <dsp:nvSpPr>
        <dsp:cNvPr id="0" name=""/>
        <dsp:cNvSpPr/>
      </dsp:nvSpPr>
      <dsp:spPr>
        <a:xfrm>
          <a:off x="10580803" y="604323"/>
          <a:ext cx="1469535" cy="980180"/>
        </a:xfrm>
        <a:prstGeom prst="rect">
          <a:avLst/>
        </a:prstGeom>
        <a:solidFill>
          <a:schemeClr val="accent6">
            <a:tint val="40000"/>
            <a:alpha val="90000"/>
            <a:hueOff val="0"/>
            <a:satOff val="0"/>
            <a:lumOff val="0"/>
            <a:alphaOff val="0"/>
          </a:schemeClr>
        </a:solidFill>
        <a:ln w="19050" cap="rnd"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fr-FR" sz="1600" kern="1200" dirty="0"/>
            <a:t>Donnez du sens au travail</a:t>
          </a:r>
        </a:p>
      </dsp:txBody>
      <dsp:txXfrm>
        <a:off x="10815929" y="604323"/>
        <a:ext cx="1234409" cy="980180"/>
      </dsp:txXfrm>
    </dsp:sp>
    <dsp:sp modelId="{BF4B2F75-E472-4EC3-9637-D9BC2C9781B0}">
      <dsp:nvSpPr>
        <dsp:cNvPr id="0" name=""/>
        <dsp:cNvSpPr/>
      </dsp:nvSpPr>
      <dsp:spPr>
        <a:xfrm>
          <a:off x="9797051" y="212447"/>
          <a:ext cx="979690" cy="979690"/>
        </a:xfrm>
        <a:prstGeom prst="ellipse">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0">
            <a:lnSpc>
              <a:spcPct val="90000"/>
            </a:lnSpc>
            <a:spcBef>
              <a:spcPct val="0"/>
            </a:spcBef>
            <a:spcAft>
              <a:spcPct val="35000"/>
            </a:spcAft>
            <a:buNone/>
          </a:pPr>
          <a:r>
            <a:rPr lang="fr-FR" sz="6000" kern="1200" dirty="0"/>
            <a:t>5</a:t>
          </a:r>
        </a:p>
      </dsp:txBody>
      <dsp:txXfrm>
        <a:off x="9940523" y="355919"/>
        <a:ext cx="692746" cy="6927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B5BFB-4465-4FCE-BE38-856CC126B1CC}">
      <dsp:nvSpPr>
        <dsp:cNvPr id="0" name=""/>
        <dsp:cNvSpPr/>
      </dsp:nvSpPr>
      <dsp:spPr>
        <a:xfrm>
          <a:off x="846270" y="762701"/>
          <a:ext cx="1576139" cy="1051285"/>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fr-FR" sz="1600" kern="1200" dirty="0"/>
            <a:t>Agissez face aux agressions externes</a:t>
          </a:r>
        </a:p>
      </dsp:txBody>
      <dsp:txXfrm>
        <a:off x="1098452" y="762701"/>
        <a:ext cx="1323957" cy="1051285"/>
      </dsp:txXfrm>
    </dsp:sp>
    <dsp:sp modelId="{0FE8BF92-851C-47E8-93D4-E5D388422E3E}">
      <dsp:nvSpPr>
        <dsp:cNvPr id="0" name=""/>
        <dsp:cNvSpPr/>
      </dsp:nvSpPr>
      <dsp:spPr>
        <a:xfrm>
          <a:off x="5662" y="342397"/>
          <a:ext cx="1050759" cy="1050759"/>
        </a:xfrm>
        <a:prstGeom prst="ellips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400300">
            <a:lnSpc>
              <a:spcPct val="90000"/>
            </a:lnSpc>
            <a:spcBef>
              <a:spcPct val="0"/>
            </a:spcBef>
            <a:spcAft>
              <a:spcPct val="35000"/>
            </a:spcAft>
            <a:buNone/>
          </a:pPr>
          <a:r>
            <a:rPr lang="fr-FR" sz="5400" kern="1200" dirty="0"/>
            <a:t>6</a:t>
          </a:r>
        </a:p>
      </dsp:txBody>
      <dsp:txXfrm>
        <a:off x="159542" y="496277"/>
        <a:ext cx="742999" cy="742999"/>
      </dsp:txXfrm>
    </dsp:sp>
    <dsp:sp modelId="{2EF9DF27-EF5E-4AEE-AB8C-F2D4FBD6DBC5}">
      <dsp:nvSpPr>
        <dsp:cNvPr id="0" name=""/>
        <dsp:cNvSpPr/>
      </dsp:nvSpPr>
      <dsp:spPr>
        <a:xfrm>
          <a:off x="3473169" y="762701"/>
          <a:ext cx="1576139" cy="1051285"/>
        </a:xfrm>
        <a:prstGeom prst="rect">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fr-FR" sz="1600" kern="1200" dirty="0" err="1"/>
            <a:t>Communi-quez</a:t>
          </a:r>
          <a:r>
            <a:rPr lang="fr-FR" sz="1600" kern="1200" dirty="0"/>
            <a:t> sur les </a:t>
          </a:r>
          <a:r>
            <a:rPr lang="fr-FR" sz="1600" kern="1200" dirty="0" err="1"/>
            <a:t>change-ments</a:t>
          </a:r>
          <a:endParaRPr lang="fr-FR" sz="1600" kern="1200" dirty="0"/>
        </a:p>
      </dsp:txBody>
      <dsp:txXfrm>
        <a:off x="3725352" y="762701"/>
        <a:ext cx="1323957" cy="1051285"/>
      </dsp:txXfrm>
    </dsp:sp>
    <dsp:sp modelId="{73F52458-D154-4A65-AFA2-E5A30B4EBB34}">
      <dsp:nvSpPr>
        <dsp:cNvPr id="0" name=""/>
        <dsp:cNvSpPr/>
      </dsp:nvSpPr>
      <dsp:spPr>
        <a:xfrm>
          <a:off x="2632562" y="342397"/>
          <a:ext cx="1050759" cy="1050759"/>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400300">
            <a:lnSpc>
              <a:spcPct val="90000"/>
            </a:lnSpc>
            <a:spcBef>
              <a:spcPct val="0"/>
            </a:spcBef>
            <a:spcAft>
              <a:spcPct val="35000"/>
            </a:spcAft>
            <a:buNone/>
          </a:pPr>
          <a:r>
            <a:rPr lang="fr-FR" sz="5400" kern="1200" dirty="0"/>
            <a:t>7</a:t>
          </a:r>
        </a:p>
      </dsp:txBody>
      <dsp:txXfrm>
        <a:off x="2786442" y="496277"/>
        <a:ext cx="742999" cy="742999"/>
      </dsp:txXfrm>
    </dsp:sp>
    <dsp:sp modelId="{935E6B9B-DB14-4AD9-B230-B937D3CCACA6}">
      <dsp:nvSpPr>
        <dsp:cNvPr id="0" name=""/>
        <dsp:cNvSpPr/>
      </dsp:nvSpPr>
      <dsp:spPr>
        <a:xfrm>
          <a:off x="6100069" y="762701"/>
          <a:ext cx="1576139" cy="1051285"/>
        </a:xfrm>
        <a:prstGeom prst="rect">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fr-FR" sz="1600" kern="1200" dirty="0"/>
            <a:t>Facilitez la conciliation travail et vie privée</a:t>
          </a:r>
        </a:p>
      </dsp:txBody>
      <dsp:txXfrm>
        <a:off x="6352251" y="762701"/>
        <a:ext cx="1323957" cy="1051285"/>
      </dsp:txXfrm>
    </dsp:sp>
    <dsp:sp modelId="{7BB573DF-0903-4B20-8C95-4EA7A4FFE993}">
      <dsp:nvSpPr>
        <dsp:cNvPr id="0" name=""/>
        <dsp:cNvSpPr/>
      </dsp:nvSpPr>
      <dsp:spPr>
        <a:xfrm>
          <a:off x="5259461" y="342397"/>
          <a:ext cx="1050759" cy="1050759"/>
        </a:xfrm>
        <a:prstGeom prst="ellips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400300">
            <a:lnSpc>
              <a:spcPct val="90000"/>
            </a:lnSpc>
            <a:spcBef>
              <a:spcPct val="0"/>
            </a:spcBef>
            <a:spcAft>
              <a:spcPct val="35000"/>
            </a:spcAft>
            <a:buNone/>
          </a:pPr>
          <a:r>
            <a:rPr lang="fr-FR" sz="5400" kern="1200" dirty="0"/>
            <a:t>8</a:t>
          </a:r>
        </a:p>
      </dsp:txBody>
      <dsp:txXfrm>
        <a:off x="5413341" y="496277"/>
        <a:ext cx="742999" cy="742999"/>
      </dsp:txXfrm>
    </dsp:sp>
    <dsp:sp modelId="{B1A1C18F-63E7-4828-AEDE-F4EA82B0F522}">
      <dsp:nvSpPr>
        <dsp:cNvPr id="0" name=""/>
        <dsp:cNvSpPr/>
      </dsp:nvSpPr>
      <dsp:spPr>
        <a:xfrm>
          <a:off x="8726968" y="762701"/>
          <a:ext cx="1576139" cy="1051285"/>
        </a:xfrm>
        <a:prstGeom prst="rect">
          <a:avLst/>
        </a:prstGeom>
        <a:solidFill>
          <a:schemeClr val="accent5">
            <a:tint val="40000"/>
            <a:alpha val="90000"/>
            <a:hueOff val="0"/>
            <a:satOff val="0"/>
            <a:lumOff val="0"/>
            <a:alphaOff val="0"/>
          </a:schemeClr>
        </a:solidFill>
        <a:ln w="19050"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13792" rIns="113792" bIns="113792" numCol="1" spcCol="1270" anchor="ctr" anchorCtr="0">
          <a:noAutofit/>
        </a:bodyPr>
        <a:lstStyle/>
        <a:p>
          <a:pPr marL="0" lvl="0" indent="0" algn="l" defTabSz="711200">
            <a:lnSpc>
              <a:spcPct val="90000"/>
            </a:lnSpc>
            <a:spcBef>
              <a:spcPct val="0"/>
            </a:spcBef>
            <a:spcAft>
              <a:spcPct val="35000"/>
            </a:spcAft>
            <a:buNone/>
          </a:pPr>
          <a:r>
            <a:rPr lang="fr-FR" sz="1600" kern="1200" dirty="0"/>
            <a:t>Bannissez toute forme de violence</a:t>
          </a:r>
        </a:p>
      </dsp:txBody>
      <dsp:txXfrm>
        <a:off x="8979150" y="762701"/>
        <a:ext cx="1323957" cy="1051285"/>
      </dsp:txXfrm>
    </dsp:sp>
    <dsp:sp modelId="{BF4B2F75-E472-4EC3-9637-D9BC2C9781B0}">
      <dsp:nvSpPr>
        <dsp:cNvPr id="0" name=""/>
        <dsp:cNvSpPr/>
      </dsp:nvSpPr>
      <dsp:spPr>
        <a:xfrm>
          <a:off x="7886360" y="342397"/>
          <a:ext cx="1050759" cy="1050759"/>
        </a:xfrm>
        <a:prstGeom prst="ellips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400300">
            <a:lnSpc>
              <a:spcPct val="90000"/>
            </a:lnSpc>
            <a:spcBef>
              <a:spcPct val="0"/>
            </a:spcBef>
            <a:spcAft>
              <a:spcPct val="35000"/>
            </a:spcAft>
            <a:buNone/>
          </a:pPr>
          <a:r>
            <a:rPr lang="fr-FR" sz="5400" kern="1200" dirty="0"/>
            <a:t>9</a:t>
          </a:r>
        </a:p>
      </dsp:txBody>
      <dsp:txXfrm>
        <a:off x="8040240" y="496277"/>
        <a:ext cx="742999" cy="742999"/>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0DCD79-B0D6-48AE-A289-A94A5300407A}" type="datetimeFigureOut">
              <a:rPr lang="fr-FR" smtClean="0"/>
              <a:t>05/10/2022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AB1F29-5B91-47BD-8EC5-064F0295B0F6}" type="slidenum">
              <a:rPr lang="fr-FR" smtClean="0"/>
              <a:t>‹N°›</a:t>
            </a:fld>
            <a:endParaRPr lang="fr-FR"/>
          </a:p>
        </p:txBody>
      </p:sp>
    </p:spTree>
    <p:extLst>
      <p:ext uri="{BB962C8B-B14F-4D97-AF65-F5344CB8AC3E}">
        <p14:creationId xmlns:p14="http://schemas.microsoft.com/office/powerpoint/2010/main" val="2845346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Calibri" panose="020F0502020204030204" pitchFamily="34" charset="0"/>
                <a:cs typeface="Calibri" panose="020F0502020204030204" pitchFamily="34" charset="0"/>
              </a:rPr>
              <a:t>4° Adapter le travail à l'homme, en particulier en ce qui concerne la conception des postes de travail ainsi que le choix des équipements de travail et des méthodes de travail et de production, en vue notamment de limiter le travail monotone et le travail cadencé et de réduire les effets de ceux-ci sur la santé</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0CAB1F29-5B91-47BD-8EC5-064F0295B0F6}" type="slidenum">
              <a:rPr lang="fr-FR" smtClean="0"/>
              <a:t>7</a:t>
            </a:fld>
            <a:endParaRPr lang="fr-FR"/>
          </a:p>
        </p:txBody>
      </p:sp>
    </p:spTree>
    <p:extLst>
      <p:ext uri="{BB962C8B-B14F-4D97-AF65-F5344CB8AC3E}">
        <p14:creationId xmlns:p14="http://schemas.microsoft.com/office/powerpoint/2010/main" val="3854818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Dejours, psychiatre, psychanalyste et professeur de psychologie français, spécialiste en psychodynamique du travail et en psychosomatique.</a:t>
            </a:r>
          </a:p>
        </p:txBody>
      </p:sp>
      <p:sp>
        <p:nvSpPr>
          <p:cNvPr id="4" name="Espace réservé du numéro de diapositive 3"/>
          <p:cNvSpPr>
            <a:spLocks noGrp="1"/>
          </p:cNvSpPr>
          <p:nvPr>
            <p:ph type="sldNum" sz="quarter" idx="5"/>
          </p:nvPr>
        </p:nvSpPr>
        <p:spPr/>
        <p:txBody>
          <a:bodyPr/>
          <a:lstStyle/>
          <a:p>
            <a:fld id="{0CAB1F29-5B91-47BD-8EC5-064F0295B0F6}" type="slidenum">
              <a:rPr lang="fr-FR" smtClean="0"/>
              <a:t>12</a:t>
            </a:fld>
            <a:endParaRPr lang="fr-FR"/>
          </a:p>
        </p:txBody>
      </p:sp>
    </p:spTree>
    <p:extLst>
      <p:ext uri="{BB962C8B-B14F-4D97-AF65-F5344CB8AC3E}">
        <p14:creationId xmlns:p14="http://schemas.microsoft.com/office/powerpoint/2010/main" val="2834387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F117B6B-E2DD-48B7-8442-3ADE2949F08A}" type="datetime1">
              <a:rPr lang="fr-FR" smtClean="0"/>
              <a:t>05/10/2022</a:t>
            </a:fld>
            <a:endParaRPr lang="fr-FR"/>
          </a:p>
        </p:txBody>
      </p:sp>
      <p:sp>
        <p:nvSpPr>
          <p:cNvPr id="5" name="Footer Placeholder 4"/>
          <p:cNvSpPr>
            <a:spLocks noGrp="1"/>
          </p:cNvSpPr>
          <p:nvPr>
            <p:ph type="ftr" sz="quarter" idx="11"/>
          </p:nvPr>
        </p:nvSpPr>
        <p:spPr/>
        <p:txBody>
          <a:bodyPr/>
          <a:lstStyle/>
          <a:p>
            <a:r>
              <a:rPr lang="fr-FR"/>
              <a:t>Conférence 06 octobre 2022 - CPTO AIX</a:t>
            </a:r>
          </a:p>
        </p:txBody>
      </p:sp>
      <p:sp>
        <p:nvSpPr>
          <p:cNvPr id="6" name="Slide Number Placeholder 5"/>
          <p:cNvSpPr>
            <a:spLocks noGrp="1"/>
          </p:cNvSpPr>
          <p:nvPr>
            <p:ph type="sldNum" sz="quarter" idx="12"/>
          </p:nvPr>
        </p:nvSpPr>
        <p:spPr/>
        <p:txBody>
          <a:bodyPr/>
          <a:lstStyle/>
          <a:p>
            <a:fld id="{7072A459-3916-4877-9B00-AD02D8A6FD6D}" type="slidenum">
              <a:rPr lang="fr-FR" smtClean="0"/>
              <a:t>‹N°›</a:t>
            </a:fld>
            <a:endParaRPr lang="fr-FR"/>
          </a:p>
        </p:txBody>
      </p:sp>
    </p:spTree>
    <p:extLst>
      <p:ext uri="{BB962C8B-B14F-4D97-AF65-F5344CB8AC3E}">
        <p14:creationId xmlns:p14="http://schemas.microsoft.com/office/powerpoint/2010/main" val="3768183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D5E2776-D341-4721-8745-BD47ADD11A81}" type="datetime1">
              <a:rPr lang="fr-FR" smtClean="0"/>
              <a:t>05/10/2022</a:t>
            </a:fld>
            <a:endParaRPr lang="fr-FR"/>
          </a:p>
        </p:txBody>
      </p:sp>
      <p:sp>
        <p:nvSpPr>
          <p:cNvPr id="5" name="Footer Placeholder 4"/>
          <p:cNvSpPr>
            <a:spLocks noGrp="1"/>
          </p:cNvSpPr>
          <p:nvPr>
            <p:ph type="ftr" sz="quarter" idx="11"/>
          </p:nvPr>
        </p:nvSpPr>
        <p:spPr/>
        <p:txBody>
          <a:bodyPr/>
          <a:lstStyle/>
          <a:p>
            <a:r>
              <a:rPr lang="fr-FR"/>
              <a:t>Conférence 06 octobre 2022 - CPTO AIX</a:t>
            </a:r>
          </a:p>
        </p:txBody>
      </p:sp>
      <p:sp>
        <p:nvSpPr>
          <p:cNvPr id="6" name="Slide Number Placeholder 5"/>
          <p:cNvSpPr>
            <a:spLocks noGrp="1"/>
          </p:cNvSpPr>
          <p:nvPr>
            <p:ph type="sldNum" sz="quarter" idx="12"/>
          </p:nvPr>
        </p:nvSpPr>
        <p:spPr/>
        <p:txBody>
          <a:bodyPr/>
          <a:lstStyle/>
          <a:p>
            <a:fld id="{7072A459-3916-4877-9B00-AD02D8A6FD6D}" type="slidenum">
              <a:rPr lang="fr-FR" smtClean="0"/>
              <a:t>‹N°›</a:t>
            </a:fld>
            <a:endParaRPr lang="fr-FR"/>
          </a:p>
        </p:txBody>
      </p:sp>
    </p:spTree>
    <p:extLst>
      <p:ext uri="{BB962C8B-B14F-4D97-AF65-F5344CB8AC3E}">
        <p14:creationId xmlns:p14="http://schemas.microsoft.com/office/powerpoint/2010/main" val="2522712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C30C0B5-61C3-4B67-8761-45F84AB81084}" type="datetime1">
              <a:rPr lang="fr-FR" smtClean="0"/>
              <a:t>05/10/2022</a:t>
            </a:fld>
            <a:endParaRPr lang="fr-FR"/>
          </a:p>
        </p:txBody>
      </p:sp>
      <p:sp>
        <p:nvSpPr>
          <p:cNvPr id="5" name="Footer Placeholder 4"/>
          <p:cNvSpPr>
            <a:spLocks noGrp="1"/>
          </p:cNvSpPr>
          <p:nvPr>
            <p:ph type="ftr" sz="quarter" idx="11"/>
          </p:nvPr>
        </p:nvSpPr>
        <p:spPr/>
        <p:txBody>
          <a:bodyPr/>
          <a:lstStyle/>
          <a:p>
            <a:r>
              <a:rPr lang="fr-FR"/>
              <a:t>Conférence 06 octobre 2022 - CPTO AIX</a:t>
            </a:r>
          </a:p>
        </p:txBody>
      </p:sp>
      <p:sp>
        <p:nvSpPr>
          <p:cNvPr id="6" name="Slide Number Placeholder 5"/>
          <p:cNvSpPr>
            <a:spLocks noGrp="1"/>
          </p:cNvSpPr>
          <p:nvPr>
            <p:ph type="sldNum" sz="quarter" idx="12"/>
          </p:nvPr>
        </p:nvSpPr>
        <p:spPr/>
        <p:txBody>
          <a:bodyPr/>
          <a:lstStyle/>
          <a:p>
            <a:fld id="{7072A459-3916-4877-9B00-AD02D8A6FD6D}" type="slidenum">
              <a:rPr lang="fr-FR" smtClean="0"/>
              <a:t>‹N°›</a:t>
            </a:fld>
            <a:endParaRPr lang="fr-F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46753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FB0636F-98B6-414D-952D-1611D3F55749}" type="datetime1">
              <a:rPr lang="fr-FR" smtClean="0"/>
              <a:t>05/10/2022</a:t>
            </a:fld>
            <a:endParaRPr lang="fr-FR"/>
          </a:p>
        </p:txBody>
      </p:sp>
      <p:sp>
        <p:nvSpPr>
          <p:cNvPr id="5" name="Footer Placeholder 4"/>
          <p:cNvSpPr>
            <a:spLocks noGrp="1"/>
          </p:cNvSpPr>
          <p:nvPr>
            <p:ph type="ftr" sz="quarter" idx="11"/>
          </p:nvPr>
        </p:nvSpPr>
        <p:spPr/>
        <p:txBody>
          <a:bodyPr/>
          <a:lstStyle/>
          <a:p>
            <a:r>
              <a:rPr lang="fr-FR"/>
              <a:t>Conférence 06 octobre 2022 - CPTO AIX</a:t>
            </a:r>
          </a:p>
        </p:txBody>
      </p:sp>
      <p:sp>
        <p:nvSpPr>
          <p:cNvPr id="6" name="Slide Number Placeholder 5"/>
          <p:cNvSpPr>
            <a:spLocks noGrp="1"/>
          </p:cNvSpPr>
          <p:nvPr>
            <p:ph type="sldNum" sz="quarter" idx="12"/>
          </p:nvPr>
        </p:nvSpPr>
        <p:spPr/>
        <p:txBody>
          <a:bodyPr/>
          <a:lstStyle/>
          <a:p>
            <a:fld id="{7072A459-3916-4877-9B00-AD02D8A6FD6D}" type="slidenum">
              <a:rPr lang="fr-FR" smtClean="0"/>
              <a:t>‹N°›</a:t>
            </a:fld>
            <a:endParaRPr lang="fr-FR"/>
          </a:p>
        </p:txBody>
      </p:sp>
    </p:spTree>
    <p:extLst>
      <p:ext uri="{BB962C8B-B14F-4D97-AF65-F5344CB8AC3E}">
        <p14:creationId xmlns:p14="http://schemas.microsoft.com/office/powerpoint/2010/main" val="40433263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A56F164-DA51-4675-B4C1-CEEAE8BBCFE3}" type="datetime1">
              <a:rPr lang="fr-FR" smtClean="0"/>
              <a:t>05/10/2022</a:t>
            </a:fld>
            <a:endParaRPr lang="fr-FR"/>
          </a:p>
        </p:txBody>
      </p:sp>
      <p:sp>
        <p:nvSpPr>
          <p:cNvPr id="5" name="Footer Placeholder 4"/>
          <p:cNvSpPr>
            <a:spLocks noGrp="1"/>
          </p:cNvSpPr>
          <p:nvPr>
            <p:ph type="ftr" sz="quarter" idx="11"/>
          </p:nvPr>
        </p:nvSpPr>
        <p:spPr/>
        <p:txBody>
          <a:bodyPr/>
          <a:lstStyle/>
          <a:p>
            <a:r>
              <a:rPr lang="fr-FR"/>
              <a:t>Conférence 06 octobre 2022 - CPTO AIX</a:t>
            </a:r>
          </a:p>
        </p:txBody>
      </p:sp>
      <p:sp>
        <p:nvSpPr>
          <p:cNvPr id="6" name="Slide Number Placeholder 5"/>
          <p:cNvSpPr>
            <a:spLocks noGrp="1"/>
          </p:cNvSpPr>
          <p:nvPr>
            <p:ph type="sldNum" sz="quarter" idx="12"/>
          </p:nvPr>
        </p:nvSpPr>
        <p:spPr/>
        <p:txBody>
          <a:bodyPr/>
          <a:lstStyle/>
          <a:p>
            <a:fld id="{7072A459-3916-4877-9B00-AD02D8A6FD6D}"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01846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5E73EA72-4754-429B-97E6-7E9ADCC32F78}" type="datetime1">
              <a:rPr lang="fr-FR" smtClean="0"/>
              <a:t>05/10/2022</a:t>
            </a:fld>
            <a:endParaRPr lang="fr-FR"/>
          </a:p>
        </p:txBody>
      </p:sp>
      <p:sp>
        <p:nvSpPr>
          <p:cNvPr id="5" name="Footer Placeholder 4"/>
          <p:cNvSpPr>
            <a:spLocks noGrp="1"/>
          </p:cNvSpPr>
          <p:nvPr>
            <p:ph type="ftr" sz="quarter" idx="11"/>
          </p:nvPr>
        </p:nvSpPr>
        <p:spPr/>
        <p:txBody>
          <a:bodyPr/>
          <a:lstStyle/>
          <a:p>
            <a:r>
              <a:rPr lang="fr-FR"/>
              <a:t>Conférence 06 octobre 2022 - CPTO AIX</a:t>
            </a:r>
          </a:p>
        </p:txBody>
      </p:sp>
      <p:sp>
        <p:nvSpPr>
          <p:cNvPr id="6" name="Slide Number Placeholder 5"/>
          <p:cNvSpPr>
            <a:spLocks noGrp="1"/>
          </p:cNvSpPr>
          <p:nvPr>
            <p:ph type="sldNum" sz="quarter" idx="12"/>
          </p:nvPr>
        </p:nvSpPr>
        <p:spPr/>
        <p:txBody>
          <a:bodyPr/>
          <a:lstStyle/>
          <a:p>
            <a:fld id="{7072A459-3916-4877-9B00-AD02D8A6FD6D}" type="slidenum">
              <a:rPr lang="fr-FR" smtClean="0"/>
              <a:t>‹N°›</a:t>
            </a:fld>
            <a:endParaRPr lang="fr-FR"/>
          </a:p>
        </p:txBody>
      </p:sp>
    </p:spTree>
    <p:extLst>
      <p:ext uri="{BB962C8B-B14F-4D97-AF65-F5344CB8AC3E}">
        <p14:creationId xmlns:p14="http://schemas.microsoft.com/office/powerpoint/2010/main" val="3304313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2E84731B-3763-48EF-8EC1-78683D9641C1}" type="datetime1">
              <a:rPr lang="fr-FR" smtClean="0"/>
              <a:t>05/10/2022</a:t>
            </a:fld>
            <a:endParaRPr lang="fr-FR"/>
          </a:p>
        </p:txBody>
      </p:sp>
      <p:sp>
        <p:nvSpPr>
          <p:cNvPr id="5" name="Footer Placeholder 4"/>
          <p:cNvSpPr>
            <a:spLocks noGrp="1"/>
          </p:cNvSpPr>
          <p:nvPr>
            <p:ph type="ftr" sz="quarter" idx="11"/>
          </p:nvPr>
        </p:nvSpPr>
        <p:spPr/>
        <p:txBody>
          <a:bodyPr/>
          <a:lstStyle/>
          <a:p>
            <a:r>
              <a:rPr lang="fr-FR"/>
              <a:t>Conférence 06 octobre 2022 - CPTO AIX</a:t>
            </a:r>
          </a:p>
        </p:txBody>
      </p:sp>
      <p:sp>
        <p:nvSpPr>
          <p:cNvPr id="6" name="Slide Number Placeholder 5"/>
          <p:cNvSpPr>
            <a:spLocks noGrp="1"/>
          </p:cNvSpPr>
          <p:nvPr>
            <p:ph type="sldNum" sz="quarter" idx="12"/>
          </p:nvPr>
        </p:nvSpPr>
        <p:spPr/>
        <p:txBody>
          <a:bodyPr/>
          <a:lstStyle/>
          <a:p>
            <a:fld id="{7072A459-3916-4877-9B00-AD02D8A6FD6D}" type="slidenum">
              <a:rPr lang="fr-FR" smtClean="0"/>
              <a:t>‹N°›</a:t>
            </a:fld>
            <a:endParaRPr lang="fr-FR"/>
          </a:p>
        </p:txBody>
      </p:sp>
    </p:spTree>
    <p:extLst>
      <p:ext uri="{BB962C8B-B14F-4D97-AF65-F5344CB8AC3E}">
        <p14:creationId xmlns:p14="http://schemas.microsoft.com/office/powerpoint/2010/main" val="3753818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1C05ACA-9282-45E5-99A0-A4BED0BEF2FB}" type="datetime1">
              <a:rPr lang="fr-FR" smtClean="0"/>
              <a:t>05/10/2022</a:t>
            </a:fld>
            <a:endParaRPr lang="fr-FR"/>
          </a:p>
        </p:txBody>
      </p:sp>
      <p:sp>
        <p:nvSpPr>
          <p:cNvPr id="5" name="Footer Placeholder 4"/>
          <p:cNvSpPr>
            <a:spLocks noGrp="1"/>
          </p:cNvSpPr>
          <p:nvPr>
            <p:ph type="ftr" sz="quarter" idx="11"/>
          </p:nvPr>
        </p:nvSpPr>
        <p:spPr/>
        <p:txBody>
          <a:bodyPr/>
          <a:lstStyle/>
          <a:p>
            <a:r>
              <a:rPr lang="fr-FR"/>
              <a:t>Conférence 06 octobre 2022 - CPTO AIX</a:t>
            </a:r>
          </a:p>
        </p:txBody>
      </p:sp>
      <p:sp>
        <p:nvSpPr>
          <p:cNvPr id="6" name="Slide Number Placeholder 5"/>
          <p:cNvSpPr>
            <a:spLocks noGrp="1"/>
          </p:cNvSpPr>
          <p:nvPr>
            <p:ph type="sldNum" sz="quarter" idx="12"/>
          </p:nvPr>
        </p:nvSpPr>
        <p:spPr/>
        <p:txBody>
          <a:bodyPr/>
          <a:lstStyle/>
          <a:p>
            <a:fld id="{7072A459-3916-4877-9B00-AD02D8A6FD6D}" type="slidenum">
              <a:rPr lang="fr-FR" smtClean="0"/>
              <a:t>‹N°›</a:t>
            </a:fld>
            <a:endParaRPr lang="fr-FR"/>
          </a:p>
        </p:txBody>
      </p:sp>
    </p:spTree>
    <p:extLst>
      <p:ext uri="{BB962C8B-B14F-4D97-AF65-F5344CB8AC3E}">
        <p14:creationId xmlns:p14="http://schemas.microsoft.com/office/powerpoint/2010/main" val="54869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3DE27CC-338A-4C17-8C36-535CCECB81FA}" type="datetime1">
              <a:rPr lang="fr-FR" smtClean="0"/>
              <a:t>05/10/2022</a:t>
            </a:fld>
            <a:endParaRPr lang="fr-FR"/>
          </a:p>
        </p:txBody>
      </p:sp>
      <p:sp>
        <p:nvSpPr>
          <p:cNvPr id="5" name="Footer Placeholder 4"/>
          <p:cNvSpPr>
            <a:spLocks noGrp="1"/>
          </p:cNvSpPr>
          <p:nvPr>
            <p:ph type="ftr" sz="quarter" idx="11"/>
          </p:nvPr>
        </p:nvSpPr>
        <p:spPr/>
        <p:txBody>
          <a:bodyPr/>
          <a:lstStyle/>
          <a:p>
            <a:r>
              <a:rPr lang="fr-FR"/>
              <a:t>Conférence 06 octobre 2022 - CPTO AIX</a:t>
            </a:r>
          </a:p>
        </p:txBody>
      </p:sp>
      <p:sp>
        <p:nvSpPr>
          <p:cNvPr id="6" name="Slide Number Placeholder 5"/>
          <p:cNvSpPr>
            <a:spLocks noGrp="1"/>
          </p:cNvSpPr>
          <p:nvPr>
            <p:ph type="sldNum" sz="quarter" idx="12"/>
          </p:nvPr>
        </p:nvSpPr>
        <p:spPr/>
        <p:txBody>
          <a:bodyPr/>
          <a:lstStyle/>
          <a:p>
            <a:fld id="{7072A459-3916-4877-9B00-AD02D8A6FD6D}" type="slidenum">
              <a:rPr lang="fr-FR" smtClean="0"/>
              <a:t>‹N°›</a:t>
            </a:fld>
            <a:endParaRPr lang="fr-FR"/>
          </a:p>
        </p:txBody>
      </p:sp>
    </p:spTree>
    <p:extLst>
      <p:ext uri="{BB962C8B-B14F-4D97-AF65-F5344CB8AC3E}">
        <p14:creationId xmlns:p14="http://schemas.microsoft.com/office/powerpoint/2010/main" val="1391170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2C609A7-EB53-4692-A22B-D478D82E10A6}" type="datetime1">
              <a:rPr lang="fr-FR" smtClean="0"/>
              <a:t>05/10/2022</a:t>
            </a:fld>
            <a:endParaRPr lang="fr-FR"/>
          </a:p>
        </p:txBody>
      </p:sp>
      <p:sp>
        <p:nvSpPr>
          <p:cNvPr id="5" name="Footer Placeholder 4"/>
          <p:cNvSpPr>
            <a:spLocks noGrp="1"/>
          </p:cNvSpPr>
          <p:nvPr>
            <p:ph type="ftr" sz="quarter" idx="11"/>
          </p:nvPr>
        </p:nvSpPr>
        <p:spPr/>
        <p:txBody>
          <a:bodyPr/>
          <a:lstStyle/>
          <a:p>
            <a:r>
              <a:rPr lang="fr-FR"/>
              <a:t>Conférence 06 octobre 2022 - CPTO AIX</a:t>
            </a:r>
          </a:p>
        </p:txBody>
      </p:sp>
      <p:sp>
        <p:nvSpPr>
          <p:cNvPr id="6" name="Slide Number Placeholder 5"/>
          <p:cNvSpPr>
            <a:spLocks noGrp="1"/>
          </p:cNvSpPr>
          <p:nvPr>
            <p:ph type="sldNum" sz="quarter" idx="12"/>
          </p:nvPr>
        </p:nvSpPr>
        <p:spPr/>
        <p:txBody>
          <a:bodyPr/>
          <a:lstStyle/>
          <a:p>
            <a:fld id="{7072A459-3916-4877-9B00-AD02D8A6FD6D}" type="slidenum">
              <a:rPr lang="fr-FR" smtClean="0"/>
              <a:t>‹N°›</a:t>
            </a:fld>
            <a:endParaRPr lang="fr-FR"/>
          </a:p>
        </p:txBody>
      </p:sp>
    </p:spTree>
    <p:extLst>
      <p:ext uri="{BB962C8B-B14F-4D97-AF65-F5344CB8AC3E}">
        <p14:creationId xmlns:p14="http://schemas.microsoft.com/office/powerpoint/2010/main" val="2104172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FECC02BD-DF82-4216-B64B-4CBBA10F9F32}" type="datetime1">
              <a:rPr lang="fr-FR" smtClean="0"/>
              <a:t>05/10/2022</a:t>
            </a:fld>
            <a:endParaRPr lang="fr-FR"/>
          </a:p>
        </p:txBody>
      </p:sp>
      <p:sp>
        <p:nvSpPr>
          <p:cNvPr id="6" name="Footer Placeholder 5"/>
          <p:cNvSpPr>
            <a:spLocks noGrp="1"/>
          </p:cNvSpPr>
          <p:nvPr>
            <p:ph type="ftr" sz="quarter" idx="11"/>
          </p:nvPr>
        </p:nvSpPr>
        <p:spPr/>
        <p:txBody>
          <a:bodyPr/>
          <a:lstStyle/>
          <a:p>
            <a:r>
              <a:rPr lang="fr-FR"/>
              <a:t>Conférence 06 octobre 2022 - CPTO AIX</a:t>
            </a:r>
          </a:p>
        </p:txBody>
      </p:sp>
      <p:sp>
        <p:nvSpPr>
          <p:cNvPr id="7" name="Slide Number Placeholder 6"/>
          <p:cNvSpPr>
            <a:spLocks noGrp="1"/>
          </p:cNvSpPr>
          <p:nvPr>
            <p:ph type="sldNum" sz="quarter" idx="12"/>
          </p:nvPr>
        </p:nvSpPr>
        <p:spPr/>
        <p:txBody>
          <a:bodyPr/>
          <a:lstStyle/>
          <a:p>
            <a:fld id="{7072A459-3916-4877-9B00-AD02D8A6FD6D}" type="slidenum">
              <a:rPr lang="fr-FR" smtClean="0"/>
              <a:t>‹N°›</a:t>
            </a:fld>
            <a:endParaRPr lang="fr-FR"/>
          </a:p>
        </p:txBody>
      </p:sp>
    </p:spTree>
    <p:extLst>
      <p:ext uri="{BB962C8B-B14F-4D97-AF65-F5344CB8AC3E}">
        <p14:creationId xmlns:p14="http://schemas.microsoft.com/office/powerpoint/2010/main" val="34256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3E33DEA-A844-4F8F-AC6C-CB5A48BB21CE}" type="datetime1">
              <a:rPr lang="fr-FR" smtClean="0"/>
              <a:t>05/10/2022</a:t>
            </a:fld>
            <a:endParaRPr lang="fr-FR"/>
          </a:p>
        </p:txBody>
      </p:sp>
      <p:sp>
        <p:nvSpPr>
          <p:cNvPr id="8" name="Footer Placeholder 7"/>
          <p:cNvSpPr>
            <a:spLocks noGrp="1"/>
          </p:cNvSpPr>
          <p:nvPr>
            <p:ph type="ftr" sz="quarter" idx="11"/>
          </p:nvPr>
        </p:nvSpPr>
        <p:spPr/>
        <p:txBody>
          <a:bodyPr/>
          <a:lstStyle/>
          <a:p>
            <a:r>
              <a:rPr lang="fr-FR"/>
              <a:t>Conférence 06 octobre 2022 - CPTO AIX</a:t>
            </a:r>
          </a:p>
        </p:txBody>
      </p:sp>
      <p:sp>
        <p:nvSpPr>
          <p:cNvPr id="9" name="Slide Number Placeholder 8"/>
          <p:cNvSpPr>
            <a:spLocks noGrp="1"/>
          </p:cNvSpPr>
          <p:nvPr>
            <p:ph type="sldNum" sz="quarter" idx="12"/>
          </p:nvPr>
        </p:nvSpPr>
        <p:spPr/>
        <p:txBody>
          <a:bodyPr/>
          <a:lstStyle/>
          <a:p>
            <a:fld id="{7072A459-3916-4877-9B00-AD02D8A6FD6D}" type="slidenum">
              <a:rPr lang="fr-FR" smtClean="0"/>
              <a:t>‹N°›</a:t>
            </a:fld>
            <a:endParaRPr lang="fr-FR"/>
          </a:p>
        </p:txBody>
      </p:sp>
    </p:spTree>
    <p:extLst>
      <p:ext uri="{BB962C8B-B14F-4D97-AF65-F5344CB8AC3E}">
        <p14:creationId xmlns:p14="http://schemas.microsoft.com/office/powerpoint/2010/main" val="3058228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3FB7DBE6-B347-415F-8C57-58ED952F4D74}" type="datetime1">
              <a:rPr lang="fr-FR" smtClean="0"/>
              <a:t>05/10/2022</a:t>
            </a:fld>
            <a:endParaRPr lang="fr-FR"/>
          </a:p>
        </p:txBody>
      </p:sp>
      <p:sp>
        <p:nvSpPr>
          <p:cNvPr id="4" name="Footer Placeholder 3"/>
          <p:cNvSpPr>
            <a:spLocks noGrp="1"/>
          </p:cNvSpPr>
          <p:nvPr>
            <p:ph type="ftr" sz="quarter" idx="11"/>
          </p:nvPr>
        </p:nvSpPr>
        <p:spPr/>
        <p:txBody>
          <a:bodyPr/>
          <a:lstStyle/>
          <a:p>
            <a:r>
              <a:rPr lang="fr-FR"/>
              <a:t>Conférence 06 octobre 2022 - CPTO AIX</a:t>
            </a:r>
          </a:p>
        </p:txBody>
      </p:sp>
      <p:sp>
        <p:nvSpPr>
          <p:cNvPr id="5" name="Slide Number Placeholder 4"/>
          <p:cNvSpPr>
            <a:spLocks noGrp="1"/>
          </p:cNvSpPr>
          <p:nvPr>
            <p:ph type="sldNum" sz="quarter" idx="12"/>
          </p:nvPr>
        </p:nvSpPr>
        <p:spPr/>
        <p:txBody>
          <a:bodyPr/>
          <a:lstStyle/>
          <a:p>
            <a:fld id="{7072A459-3916-4877-9B00-AD02D8A6FD6D}" type="slidenum">
              <a:rPr lang="fr-FR" smtClean="0"/>
              <a:t>‹N°›</a:t>
            </a:fld>
            <a:endParaRPr lang="fr-FR"/>
          </a:p>
        </p:txBody>
      </p:sp>
    </p:spTree>
    <p:extLst>
      <p:ext uri="{BB962C8B-B14F-4D97-AF65-F5344CB8AC3E}">
        <p14:creationId xmlns:p14="http://schemas.microsoft.com/office/powerpoint/2010/main" val="3830117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B7E620-0DFC-4482-9C19-542D307808D2}" type="datetime1">
              <a:rPr lang="fr-FR" smtClean="0"/>
              <a:t>05/10/2022</a:t>
            </a:fld>
            <a:endParaRPr lang="fr-FR"/>
          </a:p>
        </p:txBody>
      </p:sp>
      <p:sp>
        <p:nvSpPr>
          <p:cNvPr id="3" name="Footer Placeholder 2"/>
          <p:cNvSpPr>
            <a:spLocks noGrp="1"/>
          </p:cNvSpPr>
          <p:nvPr>
            <p:ph type="ftr" sz="quarter" idx="11"/>
          </p:nvPr>
        </p:nvSpPr>
        <p:spPr/>
        <p:txBody>
          <a:bodyPr/>
          <a:lstStyle/>
          <a:p>
            <a:r>
              <a:rPr lang="fr-FR"/>
              <a:t>Conférence 06 octobre 2022 - CPTO AIX</a:t>
            </a:r>
          </a:p>
        </p:txBody>
      </p:sp>
      <p:sp>
        <p:nvSpPr>
          <p:cNvPr id="4" name="Slide Number Placeholder 3"/>
          <p:cNvSpPr>
            <a:spLocks noGrp="1"/>
          </p:cNvSpPr>
          <p:nvPr>
            <p:ph type="sldNum" sz="quarter" idx="12"/>
          </p:nvPr>
        </p:nvSpPr>
        <p:spPr/>
        <p:txBody>
          <a:bodyPr/>
          <a:lstStyle/>
          <a:p>
            <a:fld id="{7072A459-3916-4877-9B00-AD02D8A6FD6D}" type="slidenum">
              <a:rPr lang="fr-FR" smtClean="0"/>
              <a:t>‹N°›</a:t>
            </a:fld>
            <a:endParaRPr lang="fr-FR"/>
          </a:p>
        </p:txBody>
      </p:sp>
    </p:spTree>
    <p:extLst>
      <p:ext uri="{BB962C8B-B14F-4D97-AF65-F5344CB8AC3E}">
        <p14:creationId xmlns:p14="http://schemas.microsoft.com/office/powerpoint/2010/main" val="2482904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B06D68A-84B9-4885-BE0C-43282CE14F9A}" type="datetime1">
              <a:rPr lang="fr-FR" smtClean="0"/>
              <a:t>05/10/2022</a:t>
            </a:fld>
            <a:endParaRPr lang="fr-FR"/>
          </a:p>
        </p:txBody>
      </p:sp>
      <p:sp>
        <p:nvSpPr>
          <p:cNvPr id="6" name="Footer Placeholder 5"/>
          <p:cNvSpPr>
            <a:spLocks noGrp="1"/>
          </p:cNvSpPr>
          <p:nvPr>
            <p:ph type="ftr" sz="quarter" idx="11"/>
          </p:nvPr>
        </p:nvSpPr>
        <p:spPr/>
        <p:txBody>
          <a:bodyPr/>
          <a:lstStyle/>
          <a:p>
            <a:r>
              <a:rPr lang="fr-FR"/>
              <a:t>Conférence 06 octobre 2022 - CPTO AIX</a:t>
            </a:r>
          </a:p>
        </p:txBody>
      </p:sp>
      <p:sp>
        <p:nvSpPr>
          <p:cNvPr id="7" name="Slide Number Placeholder 6"/>
          <p:cNvSpPr>
            <a:spLocks noGrp="1"/>
          </p:cNvSpPr>
          <p:nvPr>
            <p:ph type="sldNum" sz="quarter" idx="12"/>
          </p:nvPr>
        </p:nvSpPr>
        <p:spPr/>
        <p:txBody>
          <a:bodyPr/>
          <a:lstStyle/>
          <a:p>
            <a:fld id="{7072A459-3916-4877-9B00-AD02D8A6FD6D}" type="slidenum">
              <a:rPr lang="fr-FR" smtClean="0"/>
              <a:t>‹N°›</a:t>
            </a:fld>
            <a:endParaRPr lang="fr-FR"/>
          </a:p>
        </p:txBody>
      </p:sp>
    </p:spTree>
    <p:extLst>
      <p:ext uri="{BB962C8B-B14F-4D97-AF65-F5344CB8AC3E}">
        <p14:creationId xmlns:p14="http://schemas.microsoft.com/office/powerpoint/2010/main" val="3866756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39AE83F-003B-429A-A213-092204074D52}" type="datetime1">
              <a:rPr lang="fr-FR" smtClean="0"/>
              <a:t>05/10/2022</a:t>
            </a:fld>
            <a:endParaRPr lang="fr-FR"/>
          </a:p>
        </p:txBody>
      </p:sp>
      <p:sp>
        <p:nvSpPr>
          <p:cNvPr id="6" name="Footer Placeholder 5"/>
          <p:cNvSpPr>
            <a:spLocks noGrp="1"/>
          </p:cNvSpPr>
          <p:nvPr>
            <p:ph type="ftr" sz="quarter" idx="11"/>
          </p:nvPr>
        </p:nvSpPr>
        <p:spPr/>
        <p:txBody>
          <a:bodyPr/>
          <a:lstStyle/>
          <a:p>
            <a:r>
              <a:rPr lang="fr-FR"/>
              <a:t>Conférence 06 octobre 2022 - CPTO AIX</a:t>
            </a:r>
          </a:p>
        </p:txBody>
      </p:sp>
      <p:sp>
        <p:nvSpPr>
          <p:cNvPr id="7" name="Slide Number Placeholder 6"/>
          <p:cNvSpPr>
            <a:spLocks noGrp="1"/>
          </p:cNvSpPr>
          <p:nvPr>
            <p:ph type="sldNum" sz="quarter" idx="12"/>
          </p:nvPr>
        </p:nvSpPr>
        <p:spPr/>
        <p:txBody>
          <a:bodyPr/>
          <a:lstStyle/>
          <a:p>
            <a:fld id="{7072A459-3916-4877-9B00-AD02D8A6FD6D}" type="slidenum">
              <a:rPr lang="fr-FR" smtClean="0"/>
              <a:t>‹N°›</a:t>
            </a:fld>
            <a:endParaRPr lang="fr-FR"/>
          </a:p>
        </p:txBody>
      </p:sp>
    </p:spTree>
    <p:extLst>
      <p:ext uri="{BB962C8B-B14F-4D97-AF65-F5344CB8AC3E}">
        <p14:creationId xmlns:p14="http://schemas.microsoft.com/office/powerpoint/2010/main" val="384824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C4AC55D-A4E9-4B5F-82EE-15305D3D8EFB}" type="datetime1">
              <a:rPr lang="fr-FR" smtClean="0"/>
              <a:t>05/10/2022</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fr-FR"/>
              <a:t>Conférence 06 octobre 2022 - CPTO AIX</a:t>
            </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072A459-3916-4877-9B00-AD02D8A6FD6D}" type="slidenum">
              <a:rPr lang="fr-FR" smtClean="0"/>
              <a:t>‹N°›</a:t>
            </a:fld>
            <a:endParaRPr lang="fr-FR"/>
          </a:p>
        </p:txBody>
      </p:sp>
    </p:spTree>
    <p:extLst>
      <p:ext uri="{BB962C8B-B14F-4D97-AF65-F5344CB8AC3E}">
        <p14:creationId xmlns:p14="http://schemas.microsoft.com/office/powerpoint/2010/main" val="2681863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hyperlink" Target="mailto:Contact@cpto-aix.fr"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legifrance.gouv.fr/affichCodeArticle.do?cidTexte=LEGITEXT000006072050&amp;idArticle=LEGIARTI000006900818&amp;dateTexte=&amp;categorieLien=cid"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hyperlink" Target="https://www.legifrance.gouv.fr/affichCodeArticle.do?cidTexte=LEGITEXT000006072050&amp;idArticle=LEGIARTI000031072444&amp;dateTexte=&amp;categorieLien=cid" TargetMode="External"/><Relationship Id="rId4" Type="http://schemas.openxmlformats.org/officeDocument/2006/relationships/diagramLayout" Target="../diagrams/layout2.xml"/><Relationship Id="rId9" Type="http://schemas.openxmlformats.org/officeDocument/2006/relationships/hyperlink" Target="https://www.legifrance.gouv.fr/affichCodeArticle.do?cidTexte=LEGITEXT000006072050&amp;idArticle=LEGIARTI000006900824&amp;dateTexte=&amp;categorieLien=cid"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hyperlink" Target="http://circulaire.legifrance.gouv.fr/pdf/2014/03/cir_38082.pdf" TargetMode="External"/><Relationship Id="rId4" Type="http://schemas.openxmlformats.org/officeDocument/2006/relationships/hyperlink" Target="http://www.fonction-publique.gouv.fr/files/files/carrieres_et_parcours_professionnel/sante_securite_travail_fp/protocole_accord_RPS_FP.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1AC395-A294-2CD4-494B-DC0647B06D37}"/>
              </a:ext>
            </a:extLst>
          </p:cNvPr>
          <p:cNvSpPr>
            <a:spLocks noGrp="1"/>
          </p:cNvSpPr>
          <p:nvPr>
            <p:ph type="ctrTitle"/>
          </p:nvPr>
        </p:nvSpPr>
        <p:spPr>
          <a:xfrm>
            <a:off x="1561494" y="1396328"/>
            <a:ext cx="7766936" cy="1646302"/>
          </a:xfrm>
        </p:spPr>
        <p:txBody>
          <a:bodyPr/>
          <a:lstStyle/>
          <a:p>
            <a:pPr algn="ctr"/>
            <a:r>
              <a:rPr lang="fr-FR" sz="4800" dirty="0">
                <a:effectLst/>
                <a:latin typeface="Calibri" panose="020F0502020204030204" pitchFamily="34" charset="0"/>
                <a:ea typeface="Calibri" panose="020F0502020204030204" pitchFamily="34" charset="0"/>
              </a:rPr>
              <a:t>Management et prévention des risques psychosociaux</a:t>
            </a:r>
            <a:endParaRPr lang="fr-FR" sz="13800" dirty="0"/>
          </a:p>
        </p:txBody>
      </p:sp>
      <p:sp>
        <p:nvSpPr>
          <p:cNvPr id="3" name="Sous-titre 2">
            <a:extLst>
              <a:ext uri="{FF2B5EF4-FFF2-40B4-BE49-F238E27FC236}">
                <a16:creationId xmlns:a16="http://schemas.microsoft.com/office/drawing/2014/main" id="{4EA229B0-5586-4061-775D-60EBE3B5C4CC}"/>
              </a:ext>
            </a:extLst>
          </p:cNvPr>
          <p:cNvSpPr>
            <a:spLocks noGrp="1"/>
          </p:cNvSpPr>
          <p:nvPr>
            <p:ph type="subTitle" idx="1"/>
          </p:nvPr>
        </p:nvSpPr>
        <p:spPr>
          <a:xfrm>
            <a:off x="1561494" y="3042627"/>
            <a:ext cx="7766936" cy="1096899"/>
          </a:xfrm>
        </p:spPr>
        <p:txBody>
          <a:bodyPr>
            <a:normAutofit lnSpcReduction="10000"/>
          </a:bodyPr>
          <a:lstStyle/>
          <a:p>
            <a:pPr algn="ctr"/>
            <a:r>
              <a:rPr lang="fr-FR" sz="2400" dirty="0">
                <a:latin typeface="Calibri" panose="020F0502020204030204" pitchFamily="34" charset="0"/>
                <a:ea typeface="Calibri" panose="020F0502020204030204" pitchFamily="34" charset="0"/>
              </a:rPr>
              <a:t>L</a:t>
            </a:r>
            <a:r>
              <a:rPr lang="fr-FR" sz="2400" dirty="0">
                <a:effectLst/>
                <a:latin typeface="Calibri" panose="020F0502020204030204" pitchFamily="34" charset="0"/>
                <a:ea typeface="Calibri" panose="020F0502020204030204" pitchFamily="34" charset="0"/>
              </a:rPr>
              <a:t>e rôle du manager de proximité et de la hiérarchie. Attractivité de la FPT pour un management efficient et apaisé.</a:t>
            </a:r>
            <a:endParaRPr lang="fr-FR" sz="2400" dirty="0"/>
          </a:p>
        </p:txBody>
      </p:sp>
      <p:pic>
        <p:nvPicPr>
          <p:cNvPr id="5" name="Image 4">
            <a:extLst>
              <a:ext uri="{FF2B5EF4-FFF2-40B4-BE49-F238E27FC236}">
                <a16:creationId xmlns:a16="http://schemas.microsoft.com/office/drawing/2014/main" id="{11DB9D88-F44F-7C1C-0199-261634C3F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603" y="4413530"/>
            <a:ext cx="2519753" cy="2290861"/>
          </a:xfrm>
          <a:prstGeom prst="rect">
            <a:avLst/>
          </a:prstGeom>
        </p:spPr>
      </p:pic>
      <p:sp>
        <p:nvSpPr>
          <p:cNvPr id="6" name="Sous-titre 2">
            <a:extLst>
              <a:ext uri="{FF2B5EF4-FFF2-40B4-BE49-F238E27FC236}">
                <a16:creationId xmlns:a16="http://schemas.microsoft.com/office/drawing/2014/main" id="{68304591-36C2-85AE-D04C-500A35F9E04F}"/>
              </a:ext>
            </a:extLst>
          </p:cNvPr>
          <p:cNvSpPr txBox="1">
            <a:spLocks/>
          </p:cNvSpPr>
          <p:nvPr/>
        </p:nvSpPr>
        <p:spPr>
          <a:xfrm>
            <a:off x="3251822" y="4993924"/>
            <a:ext cx="5497287" cy="1583802"/>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r>
              <a:rPr lang="fr-FR" sz="2400" b="1" dirty="0">
                <a:solidFill>
                  <a:schemeClr val="accent1"/>
                </a:solidFill>
                <a:latin typeface="Calibri" panose="020F0502020204030204" pitchFamily="34" charset="0"/>
                <a:ea typeface="Calibri" panose="020F0502020204030204" pitchFamily="34" charset="0"/>
              </a:rPr>
              <a:t>Karine Cavoit</a:t>
            </a:r>
            <a:r>
              <a:rPr lang="fr-FR" sz="2400" dirty="0">
                <a:latin typeface="Calibri" panose="020F0502020204030204" pitchFamily="34" charset="0"/>
                <a:ea typeface="Calibri" panose="020F0502020204030204" pitchFamily="34" charset="0"/>
              </a:rPr>
              <a:t>, Psychologue du travail, Consultante en santé au travail et Directrice du CPTO Aix – Partenaire CDG13</a:t>
            </a:r>
            <a:endParaRPr lang="fr-FR" sz="2400" dirty="0">
              <a:latin typeface="Calibri" panose="020F0502020204030204" pitchFamily="34" charset="0"/>
            </a:endParaRPr>
          </a:p>
        </p:txBody>
      </p:sp>
    </p:spTree>
    <p:extLst>
      <p:ext uri="{BB962C8B-B14F-4D97-AF65-F5344CB8AC3E}">
        <p14:creationId xmlns:p14="http://schemas.microsoft.com/office/powerpoint/2010/main" val="887048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BE8001-96DB-5DBB-D772-7F4B60A2A9C9}"/>
              </a:ext>
            </a:extLst>
          </p:cNvPr>
          <p:cNvSpPr>
            <a:spLocks noGrp="1"/>
          </p:cNvSpPr>
          <p:nvPr>
            <p:ph type="title"/>
          </p:nvPr>
        </p:nvSpPr>
        <p:spPr>
          <a:xfrm>
            <a:off x="380999" y="609600"/>
            <a:ext cx="9002487" cy="762000"/>
          </a:xfrm>
        </p:spPr>
        <p:txBody>
          <a:bodyPr>
            <a:normAutofit/>
          </a:bodyPr>
          <a:lstStyle/>
          <a:p>
            <a:r>
              <a:rPr lang="fr-FR" sz="3200" dirty="0"/>
              <a:t>RETEX intervention dans la FPT région PACA</a:t>
            </a:r>
          </a:p>
        </p:txBody>
      </p:sp>
      <p:sp>
        <p:nvSpPr>
          <p:cNvPr id="4" name="Espace réservé du pied de page 3">
            <a:extLst>
              <a:ext uri="{FF2B5EF4-FFF2-40B4-BE49-F238E27FC236}">
                <a16:creationId xmlns:a16="http://schemas.microsoft.com/office/drawing/2014/main" id="{CA9DF978-60C7-A3A7-4BAD-4C30A8499D8B}"/>
              </a:ext>
            </a:extLst>
          </p:cNvPr>
          <p:cNvSpPr>
            <a:spLocks noGrp="1"/>
          </p:cNvSpPr>
          <p:nvPr>
            <p:ph type="ftr" sz="quarter" idx="11"/>
          </p:nvPr>
        </p:nvSpPr>
        <p:spPr>
          <a:xfrm>
            <a:off x="666448" y="6346321"/>
            <a:ext cx="6297612" cy="365125"/>
          </a:xfrm>
        </p:spPr>
        <p:txBody>
          <a:bodyPr/>
          <a:lstStyle/>
          <a:p>
            <a:r>
              <a:rPr lang="fr-FR" dirty="0"/>
              <a:t>Conférence 06 octobre 2022 - CPTO AIX</a:t>
            </a:r>
          </a:p>
        </p:txBody>
      </p:sp>
      <p:sp>
        <p:nvSpPr>
          <p:cNvPr id="5" name="Espace réservé du numéro de diapositive 4">
            <a:extLst>
              <a:ext uri="{FF2B5EF4-FFF2-40B4-BE49-F238E27FC236}">
                <a16:creationId xmlns:a16="http://schemas.microsoft.com/office/drawing/2014/main" id="{4C1D7B3A-C674-6DB1-69E5-B140705A5BC3}"/>
              </a:ext>
            </a:extLst>
          </p:cNvPr>
          <p:cNvSpPr>
            <a:spLocks noGrp="1"/>
          </p:cNvSpPr>
          <p:nvPr>
            <p:ph type="sldNum" sz="quarter" idx="12"/>
          </p:nvPr>
        </p:nvSpPr>
        <p:spPr>
          <a:xfrm>
            <a:off x="8209663" y="6492875"/>
            <a:ext cx="683339" cy="365125"/>
          </a:xfrm>
        </p:spPr>
        <p:txBody>
          <a:bodyPr/>
          <a:lstStyle/>
          <a:p>
            <a:fld id="{7072A459-3916-4877-9B00-AD02D8A6FD6D}" type="slidenum">
              <a:rPr lang="fr-FR" smtClean="0"/>
              <a:t>10</a:t>
            </a:fld>
            <a:endParaRPr lang="fr-FR" dirty="0"/>
          </a:p>
        </p:txBody>
      </p:sp>
      <p:pic>
        <p:nvPicPr>
          <p:cNvPr id="10" name="Image 9">
            <a:extLst>
              <a:ext uri="{FF2B5EF4-FFF2-40B4-BE49-F238E27FC236}">
                <a16:creationId xmlns:a16="http://schemas.microsoft.com/office/drawing/2014/main" id="{29BFC72D-6987-DACF-980F-FA634F0E97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9588" y="0"/>
            <a:ext cx="3182412" cy="2893325"/>
          </a:xfrm>
          <a:prstGeom prst="rect">
            <a:avLst/>
          </a:prstGeom>
        </p:spPr>
      </p:pic>
      <p:sp>
        <p:nvSpPr>
          <p:cNvPr id="3" name="Espace réservé du contenu 2">
            <a:extLst>
              <a:ext uri="{FF2B5EF4-FFF2-40B4-BE49-F238E27FC236}">
                <a16:creationId xmlns:a16="http://schemas.microsoft.com/office/drawing/2014/main" id="{3EBF7926-3417-B5F1-050D-B40923E86767}"/>
              </a:ext>
            </a:extLst>
          </p:cNvPr>
          <p:cNvSpPr>
            <a:spLocks noGrp="1"/>
          </p:cNvSpPr>
          <p:nvPr>
            <p:ph idx="1"/>
          </p:nvPr>
        </p:nvSpPr>
        <p:spPr>
          <a:xfrm>
            <a:off x="380999" y="1571971"/>
            <a:ext cx="8425543" cy="1120982"/>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a:normAutofit fontScale="92500" lnSpcReduction="10000"/>
          </a:bodyPr>
          <a:lstStyle/>
          <a:p>
            <a:pPr marL="0" indent="0">
              <a:buNone/>
            </a:pPr>
            <a:r>
              <a:rPr lang="fr-FR" sz="2400" b="1" dirty="0">
                <a:latin typeface="Calibri" panose="020F0502020204030204" pitchFamily="34" charset="0"/>
                <a:cs typeface="Calibri" panose="020F0502020204030204" pitchFamily="34" charset="0"/>
              </a:rPr>
              <a:t>CPTO est partenaire du CDG13 depuis 2016 sur la prévention des RPS,  depuis 2021 coordonne le pole psy et assure des permanences auprès des agents du territoire.</a:t>
            </a:r>
          </a:p>
        </p:txBody>
      </p:sp>
      <p:sp>
        <p:nvSpPr>
          <p:cNvPr id="6" name="ZoneTexte 5">
            <a:extLst>
              <a:ext uri="{FF2B5EF4-FFF2-40B4-BE49-F238E27FC236}">
                <a16:creationId xmlns:a16="http://schemas.microsoft.com/office/drawing/2014/main" id="{E31ED860-D633-DD5F-BE6F-2F7DE1226886}"/>
              </a:ext>
            </a:extLst>
          </p:cNvPr>
          <p:cNvSpPr txBox="1"/>
          <p:nvPr/>
        </p:nvSpPr>
        <p:spPr>
          <a:xfrm>
            <a:off x="380999" y="3253167"/>
            <a:ext cx="11000016" cy="3093154"/>
          </a:xfrm>
          <a:prstGeom prst="rect">
            <a:avLst/>
          </a:prstGeom>
          <a:solidFill>
            <a:schemeClr val="bg1"/>
          </a:solidFill>
        </p:spPr>
        <p:txBody>
          <a:bodyPr wrap="square" rtlCol="0">
            <a:spAutoFit/>
          </a:bodyPr>
          <a:lstStyle/>
          <a:p>
            <a:pPr marL="342900" indent="-342900" algn="just">
              <a:spcBef>
                <a:spcPts val="600"/>
              </a:spcBef>
              <a:buClr>
                <a:schemeClr val="accent2"/>
              </a:buClr>
              <a:buFont typeface="Wingdings" panose="05000000000000000000" pitchFamily="2" charset="2"/>
              <a:buChar char="Ø"/>
            </a:pPr>
            <a:r>
              <a:rPr lang="fr-FR" dirty="0">
                <a:solidFill>
                  <a:schemeClr val="tx1">
                    <a:lumMod val="75000"/>
                    <a:lumOff val="25000"/>
                  </a:schemeClr>
                </a:solidFill>
                <a:latin typeface="Calibri" panose="020F0502020204030204" pitchFamily="34" charset="0"/>
                <a:cs typeface="Calibri" panose="020F0502020204030204" pitchFamily="34" charset="0"/>
              </a:rPr>
              <a:t>Quelques demandes de diagnostic RPS ont été formulées par les collectivités </a:t>
            </a:r>
            <a:r>
              <a:rPr lang="fr-FR" b="1" dirty="0">
                <a:solidFill>
                  <a:schemeClr val="tx1">
                    <a:lumMod val="75000"/>
                    <a:lumOff val="25000"/>
                  </a:schemeClr>
                </a:solidFill>
                <a:latin typeface="Calibri" panose="020F0502020204030204" pitchFamily="34" charset="0"/>
                <a:cs typeface="Calibri" panose="020F0502020204030204" pitchFamily="34" charset="0"/>
              </a:rPr>
              <a:t>en prévention primaire ne disposant pas des ressources et outils en interne </a:t>
            </a:r>
            <a:r>
              <a:rPr lang="fr-FR" dirty="0">
                <a:solidFill>
                  <a:schemeClr val="tx1">
                    <a:lumMod val="75000"/>
                    <a:lumOff val="25000"/>
                  </a:schemeClr>
                </a:solidFill>
                <a:latin typeface="Calibri" panose="020F0502020204030204" pitchFamily="34" charset="0"/>
                <a:cs typeface="Calibri" panose="020F0502020204030204" pitchFamily="34" charset="0"/>
              </a:rPr>
              <a:t>: le coût a souvent été un frein pour poursuivre.</a:t>
            </a:r>
          </a:p>
          <a:p>
            <a:pPr marL="342900" indent="-342900" algn="just">
              <a:spcBef>
                <a:spcPts val="600"/>
              </a:spcBef>
              <a:spcAft>
                <a:spcPts val="600"/>
              </a:spcAft>
              <a:buClr>
                <a:schemeClr val="accent2"/>
              </a:buClr>
              <a:buFont typeface="Wingdings" panose="05000000000000000000" pitchFamily="2" charset="2"/>
              <a:buChar char="Ø"/>
            </a:pPr>
            <a:r>
              <a:rPr lang="fr-FR" dirty="0">
                <a:solidFill>
                  <a:schemeClr val="tx1">
                    <a:lumMod val="75000"/>
                    <a:lumOff val="25000"/>
                  </a:schemeClr>
                </a:solidFill>
                <a:latin typeface="Calibri" panose="020F0502020204030204" pitchFamily="34" charset="0"/>
                <a:cs typeface="Calibri" panose="020F0502020204030204" pitchFamily="34" charset="0"/>
              </a:rPr>
              <a:t>Depuis 2017, la majeure partie des sollicitations concernent des demandes d’intervention </a:t>
            </a:r>
            <a:r>
              <a:rPr lang="fr-FR" b="1" dirty="0">
                <a:solidFill>
                  <a:schemeClr val="tx1">
                    <a:lumMod val="75000"/>
                    <a:lumOff val="25000"/>
                  </a:schemeClr>
                </a:solidFill>
                <a:latin typeface="Calibri" panose="020F0502020204030204" pitchFamily="34" charset="0"/>
                <a:cs typeface="Calibri" panose="020F0502020204030204" pitchFamily="34" charset="0"/>
              </a:rPr>
              <a:t>de niveau tertiaire </a:t>
            </a:r>
            <a:r>
              <a:rPr lang="fr-FR" dirty="0">
                <a:solidFill>
                  <a:schemeClr val="tx1">
                    <a:lumMod val="75000"/>
                    <a:lumOff val="25000"/>
                  </a:schemeClr>
                </a:solidFill>
                <a:latin typeface="Calibri" panose="020F0502020204030204" pitchFamily="34" charset="0"/>
                <a:cs typeface="Calibri" panose="020F0502020204030204" pitchFamily="34" charset="0"/>
              </a:rPr>
              <a:t>:</a:t>
            </a:r>
          </a:p>
          <a:p>
            <a:pPr marL="990600" indent="-342900" algn="just">
              <a:buClr>
                <a:schemeClr val="accent2"/>
              </a:buClr>
              <a:buFont typeface="Arial" panose="020B0604020202020204" pitchFamily="34" charset="0"/>
              <a:buChar char="•"/>
            </a:pPr>
            <a:r>
              <a:rPr lang="fr-FR" dirty="0">
                <a:solidFill>
                  <a:schemeClr val="tx1">
                    <a:lumMod val="75000"/>
                    <a:lumOff val="25000"/>
                  </a:schemeClr>
                </a:solidFill>
                <a:latin typeface="Calibri" panose="020F0502020204030204" pitchFamily="34" charset="0"/>
                <a:cs typeface="Calibri" panose="020F0502020204030204" pitchFamily="34" charset="0"/>
              </a:rPr>
              <a:t>Enquête interne/administrative,</a:t>
            </a:r>
          </a:p>
          <a:p>
            <a:pPr marL="990600" indent="-342900" algn="just">
              <a:buClr>
                <a:schemeClr val="accent2"/>
              </a:buClr>
              <a:buFont typeface="Arial" panose="020B0604020202020204" pitchFamily="34" charset="0"/>
              <a:buChar char="•"/>
            </a:pPr>
            <a:r>
              <a:rPr lang="fr-FR" dirty="0">
                <a:solidFill>
                  <a:schemeClr val="tx1">
                    <a:lumMod val="75000"/>
                    <a:lumOff val="25000"/>
                  </a:schemeClr>
                </a:solidFill>
                <a:latin typeface="Calibri" panose="020F0502020204030204" pitchFamily="34" charset="0"/>
                <a:cs typeface="Calibri" panose="020F0502020204030204" pitchFamily="34" charset="0"/>
              </a:rPr>
              <a:t>Cellule de crise,</a:t>
            </a:r>
          </a:p>
          <a:p>
            <a:pPr marL="990600" indent="-342900" algn="just">
              <a:buClr>
                <a:schemeClr val="accent2"/>
              </a:buClr>
              <a:buFont typeface="Arial" panose="020B0604020202020204" pitchFamily="34" charset="0"/>
              <a:buChar char="•"/>
            </a:pPr>
            <a:r>
              <a:rPr lang="fr-FR" dirty="0">
                <a:solidFill>
                  <a:schemeClr val="tx1">
                    <a:lumMod val="75000"/>
                    <a:lumOff val="25000"/>
                  </a:schemeClr>
                </a:solidFill>
                <a:latin typeface="Calibri" panose="020F0502020204030204" pitchFamily="34" charset="0"/>
                <a:cs typeface="Calibri" panose="020F0502020204030204" pitchFamily="34" charset="0"/>
              </a:rPr>
              <a:t>Soutien psychologique,</a:t>
            </a:r>
          </a:p>
          <a:p>
            <a:pPr marL="990600" indent="-342900" algn="just">
              <a:buClr>
                <a:schemeClr val="accent2"/>
              </a:buClr>
              <a:buFont typeface="Arial" panose="020B0604020202020204" pitchFamily="34" charset="0"/>
              <a:buChar char="•"/>
            </a:pPr>
            <a:r>
              <a:rPr lang="fr-FR" dirty="0">
                <a:solidFill>
                  <a:schemeClr val="tx1">
                    <a:lumMod val="75000"/>
                    <a:lumOff val="25000"/>
                  </a:schemeClr>
                </a:solidFill>
                <a:latin typeface="Calibri" panose="020F0502020204030204" pitchFamily="34" charset="0"/>
                <a:cs typeface="Calibri" panose="020F0502020204030204" pitchFamily="34" charset="0"/>
              </a:rPr>
              <a:t>Régulation d’équipe,</a:t>
            </a:r>
          </a:p>
          <a:p>
            <a:pPr marL="990600" indent="-342900" algn="just">
              <a:buClr>
                <a:schemeClr val="accent2"/>
              </a:buClr>
              <a:buFont typeface="Arial" panose="020B0604020202020204" pitchFamily="34" charset="0"/>
              <a:buChar char="•"/>
            </a:pPr>
            <a:r>
              <a:rPr lang="fr-FR" dirty="0">
                <a:solidFill>
                  <a:schemeClr val="tx1">
                    <a:lumMod val="75000"/>
                    <a:lumOff val="25000"/>
                  </a:schemeClr>
                </a:solidFill>
                <a:latin typeface="Calibri" panose="020F0502020204030204" pitchFamily="34" charset="0"/>
                <a:cs typeface="Calibri" panose="020F0502020204030204" pitchFamily="34" charset="0"/>
              </a:rPr>
              <a:t>Médiation.</a:t>
            </a:r>
          </a:p>
          <a:p>
            <a:pPr marL="342900" indent="-342900" algn="just">
              <a:spcBef>
                <a:spcPts val="600"/>
              </a:spcBef>
              <a:spcAft>
                <a:spcPts val="600"/>
              </a:spcAft>
              <a:buClr>
                <a:schemeClr val="accent2"/>
              </a:buClr>
              <a:buFont typeface="Wingdings" panose="05000000000000000000" pitchFamily="2" charset="2"/>
              <a:buChar char="Ø"/>
            </a:pPr>
            <a:r>
              <a:rPr lang="fr-FR" dirty="0">
                <a:solidFill>
                  <a:schemeClr val="tx1">
                    <a:lumMod val="75000"/>
                    <a:lumOff val="25000"/>
                  </a:schemeClr>
                </a:solidFill>
                <a:latin typeface="Calibri" panose="020F0502020204030204" pitchFamily="34" charset="0"/>
                <a:cs typeface="Calibri" panose="020F0502020204030204" pitchFamily="34" charset="0"/>
              </a:rPr>
              <a:t>Des Interventions en chaine : nous avons été amenés à intervenir sur une même commune concernant des services différents.</a:t>
            </a:r>
          </a:p>
        </p:txBody>
      </p:sp>
    </p:spTree>
    <p:extLst>
      <p:ext uri="{BB962C8B-B14F-4D97-AF65-F5344CB8AC3E}">
        <p14:creationId xmlns:p14="http://schemas.microsoft.com/office/powerpoint/2010/main" val="3155499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EBF7926-3417-B5F1-050D-B40923E86767}"/>
              </a:ext>
            </a:extLst>
          </p:cNvPr>
          <p:cNvSpPr>
            <a:spLocks noGrp="1"/>
          </p:cNvSpPr>
          <p:nvPr>
            <p:ph idx="1"/>
          </p:nvPr>
        </p:nvSpPr>
        <p:spPr>
          <a:xfrm>
            <a:off x="579119" y="1614014"/>
            <a:ext cx="7530738" cy="5243986"/>
          </a:xfrm>
        </p:spPr>
        <p:txBody>
          <a:bodyPr>
            <a:normAutofit fontScale="92500" lnSpcReduction="10000"/>
          </a:bodyPr>
          <a:lstStyle/>
          <a:p>
            <a:pPr marL="15875" indent="0" algn="ctr">
              <a:lnSpc>
                <a:spcPct val="120000"/>
              </a:lnSpc>
              <a:spcBef>
                <a:spcPts val="600"/>
              </a:spcBef>
              <a:buClr>
                <a:schemeClr val="accent2"/>
              </a:buClr>
              <a:buNone/>
            </a:pPr>
            <a:r>
              <a:rPr lang="fr-FR" i="1" dirty="0">
                <a:latin typeface="Calibri" panose="020F0502020204030204" pitchFamily="34" charset="0"/>
                <a:cs typeface="Calibri" panose="020F0502020204030204" pitchFamily="34" charset="0"/>
              </a:rPr>
              <a:t>A l’interface entre la déclinaison de la gouvernance et le travail du terrain (travail prescrit et travail réel), l’encadrement de proximité fait partie des fonctions les plus exposées aux RPS.</a:t>
            </a:r>
            <a:endParaRPr lang="fr-FR" b="1" i="1" dirty="0">
              <a:latin typeface="Calibri" panose="020F0502020204030204" pitchFamily="34" charset="0"/>
              <a:cs typeface="Calibri" panose="020F0502020204030204" pitchFamily="34" charset="0"/>
            </a:endParaRPr>
          </a:p>
          <a:p>
            <a:pPr marL="358775" algn="just">
              <a:lnSpc>
                <a:spcPct val="120000"/>
              </a:lnSpc>
              <a:spcBef>
                <a:spcPts val="600"/>
              </a:spcBef>
              <a:buClr>
                <a:schemeClr val="accent2"/>
              </a:buClr>
              <a:buFont typeface="Wingdings" panose="05000000000000000000" pitchFamily="2" charset="2"/>
              <a:buChar char="Ø"/>
            </a:pPr>
            <a:r>
              <a:rPr lang="fr-FR" b="1" dirty="0">
                <a:latin typeface="Calibri" panose="020F0502020204030204" pitchFamily="34" charset="0"/>
                <a:cs typeface="Calibri" panose="020F0502020204030204" pitchFamily="34" charset="0"/>
              </a:rPr>
              <a:t>En développant une proximité avec ses équipes, le manager,</a:t>
            </a:r>
          </a:p>
          <a:p>
            <a:pPr marL="990600" algn="just">
              <a:lnSpc>
                <a:spcPct val="120000"/>
              </a:lnSpc>
              <a:spcBef>
                <a:spcPts val="600"/>
              </a:spcBef>
              <a:buClr>
                <a:schemeClr val="accent2"/>
              </a:buClr>
              <a:buFont typeface="Wingdings" panose="05000000000000000000" pitchFamily="2" charset="2"/>
              <a:buChar char="ü"/>
            </a:pPr>
            <a:r>
              <a:rPr lang="fr-FR" dirty="0">
                <a:latin typeface="Calibri" panose="020F0502020204030204" pitchFamily="34" charset="0"/>
                <a:cs typeface="Calibri" panose="020F0502020204030204" pitchFamily="34" charset="0"/>
              </a:rPr>
              <a:t>Peut mieux connaitre leurs capacités, compétences et motivations, </a:t>
            </a:r>
          </a:p>
          <a:p>
            <a:pPr marL="990600" algn="just">
              <a:lnSpc>
                <a:spcPct val="120000"/>
              </a:lnSpc>
              <a:spcBef>
                <a:spcPts val="600"/>
              </a:spcBef>
              <a:buClr>
                <a:schemeClr val="accent2"/>
              </a:buClr>
              <a:buFont typeface="Wingdings" panose="05000000000000000000" pitchFamily="2" charset="2"/>
              <a:buChar char="ü"/>
            </a:pPr>
            <a:r>
              <a:rPr lang="fr-FR" dirty="0">
                <a:latin typeface="Calibri" panose="020F0502020204030204" pitchFamily="34" charset="0"/>
                <a:cs typeface="Calibri" panose="020F0502020204030204" pitchFamily="34" charset="0"/>
              </a:rPr>
              <a:t>Cela lui permet de mieux évaluer le niveau de défi adéquat de la tâche à confier au collaborateur en fonction de son niveau de développement. </a:t>
            </a:r>
          </a:p>
          <a:p>
            <a:pPr marL="358775" algn="just">
              <a:lnSpc>
                <a:spcPct val="120000"/>
              </a:lnSpc>
              <a:spcBef>
                <a:spcPts val="600"/>
              </a:spcBef>
              <a:buClr>
                <a:schemeClr val="accent2"/>
              </a:buClr>
              <a:buFont typeface="Wingdings" panose="05000000000000000000" pitchFamily="2" charset="2"/>
              <a:buChar char="Ø"/>
            </a:pPr>
            <a:r>
              <a:rPr lang="fr-FR" b="1" dirty="0">
                <a:latin typeface="Calibri" panose="020F0502020204030204" pitchFamily="34" charset="0"/>
                <a:cs typeface="Calibri" panose="020F0502020204030204" pitchFamily="34" charset="0"/>
              </a:rPr>
              <a:t>Le manager contribue à créer les conditions d’émergence d’activités qui font sens et à promouvoir un ressenti de bien-être au travail :</a:t>
            </a:r>
          </a:p>
          <a:p>
            <a:pPr marL="990600" algn="just">
              <a:lnSpc>
                <a:spcPct val="120000"/>
              </a:lnSpc>
              <a:spcBef>
                <a:spcPts val="0"/>
              </a:spcBef>
              <a:buClr>
                <a:schemeClr val="accent2"/>
              </a:buClr>
              <a:buFont typeface="Wingdings" panose="05000000000000000000" pitchFamily="2" charset="2"/>
              <a:buChar char="ü"/>
            </a:pPr>
            <a:r>
              <a:rPr lang="fr-FR" dirty="0">
                <a:latin typeface="Calibri" panose="020F0502020204030204" pitchFamily="34" charset="0"/>
                <a:cs typeface="Calibri" panose="020F0502020204030204" pitchFamily="34" charset="0"/>
              </a:rPr>
              <a:t>En posant des règles claires</a:t>
            </a:r>
          </a:p>
          <a:p>
            <a:pPr marL="990600" algn="just">
              <a:lnSpc>
                <a:spcPct val="120000"/>
              </a:lnSpc>
              <a:spcBef>
                <a:spcPts val="0"/>
              </a:spcBef>
              <a:buClr>
                <a:schemeClr val="accent2"/>
              </a:buClr>
              <a:buFont typeface="Wingdings" panose="05000000000000000000" pitchFamily="2" charset="2"/>
              <a:buChar char="ü"/>
            </a:pPr>
            <a:r>
              <a:rPr lang="fr-FR" dirty="0">
                <a:latin typeface="Calibri" panose="020F0502020204030204" pitchFamily="34" charset="0"/>
                <a:cs typeface="Calibri" panose="020F0502020204030204" pitchFamily="34" charset="0"/>
              </a:rPr>
              <a:t>En attribuant des rôles spécifiques à chacun</a:t>
            </a:r>
          </a:p>
          <a:p>
            <a:pPr marL="990600" algn="just">
              <a:lnSpc>
                <a:spcPct val="120000"/>
              </a:lnSpc>
              <a:spcBef>
                <a:spcPts val="0"/>
              </a:spcBef>
              <a:buClr>
                <a:schemeClr val="accent2"/>
              </a:buClr>
              <a:buFont typeface="Wingdings" panose="05000000000000000000" pitchFamily="2" charset="2"/>
              <a:buChar char="ü"/>
            </a:pPr>
            <a:r>
              <a:rPr lang="fr-FR" dirty="0">
                <a:latin typeface="Calibri" panose="020F0502020204030204" pitchFamily="34" charset="0"/>
                <a:cs typeface="Calibri" panose="020F0502020204030204" pitchFamily="34" charset="0"/>
              </a:rPr>
              <a:t>En fixant les périmètres d’action</a:t>
            </a:r>
          </a:p>
          <a:p>
            <a:pPr marL="990600" algn="just">
              <a:lnSpc>
                <a:spcPct val="120000"/>
              </a:lnSpc>
              <a:spcBef>
                <a:spcPts val="0"/>
              </a:spcBef>
              <a:buClr>
                <a:schemeClr val="accent2"/>
              </a:buClr>
              <a:buFont typeface="Wingdings" panose="05000000000000000000" pitchFamily="2" charset="2"/>
              <a:buChar char="ü"/>
            </a:pPr>
            <a:r>
              <a:rPr lang="fr-FR" dirty="0">
                <a:latin typeface="Calibri" panose="020F0502020204030204" pitchFamily="34" charset="0"/>
                <a:cs typeface="Calibri" panose="020F0502020204030204" pitchFamily="34" charset="0"/>
              </a:rPr>
              <a:t>En cadrant ceux-ci par rapport aux enjeux de l’environnement et, </a:t>
            </a:r>
          </a:p>
          <a:p>
            <a:pPr marL="990600" algn="just">
              <a:lnSpc>
                <a:spcPct val="120000"/>
              </a:lnSpc>
              <a:spcBef>
                <a:spcPts val="0"/>
              </a:spcBef>
              <a:buClr>
                <a:schemeClr val="accent2"/>
              </a:buClr>
              <a:buFont typeface="Wingdings" panose="05000000000000000000" pitchFamily="2" charset="2"/>
              <a:buChar char="ü"/>
            </a:pPr>
            <a:r>
              <a:rPr lang="fr-FR" dirty="0">
                <a:latin typeface="Calibri" panose="020F0502020204030204" pitchFamily="34" charset="0"/>
                <a:cs typeface="Calibri" panose="020F0502020204030204" pitchFamily="34" charset="0"/>
              </a:rPr>
              <a:t>In fine, en procurant </a:t>
            </a:r>
            <a:r>
              <a:rPr lang="fr-FR" b="1" dirty="0">
                <a:latin typeface="Calibri" panose="020F0502020204030204" pitchFamily="34" charset="0"/>
                <a:cs typeface="Calibri" panose="020F0502020204030204" pitchFamily="34" charset="0"/>
              </a:rPr>
              <a:t>un feed-back régulier</a:t>
            </a:r>
            <a:r>
              <a:rPr lang="fr-FR" dirty="0">
                <a:latin typeface="Calibri" panose="020F0502020204030204" pitchFamily="34" charset="0"/>
                <a:cs typeface="Calibri" panose="020F0502020204030204" pitchFamily="34" charset="0"/>
              </a:rPr>
              <a:t>.</a:t>
            </a:r>
          </a:p>
          <a:p>
            <a:pPr marL="647700" indent="0" algn="just">
              <a:lnSpc>
                <a:spcPct val="120000"/>
              </a:lnSpc>
              <a:spcBef>
                <a:spcPts val="0"/>
              </a:spcBef>
              <a:buClr>
                <a:schemeClr val="accent2"/>
              </a:buClr>
              <a:buNone/>
            </a:pPr>
            <a:endParaRPr lang="fr-FR" b="1" dirty="0">
              <a:latin typeface="Calibri" panose="020F0502020204030204" pitchFamily="34" charset="0"/>
              <a:cs typeface="Calibri" panose="020F0502020204030204" pitchFamily="34" charset="0"/>
            </a:endParaRPr>
          </a:p>
          <a:p>
            <a:pPr marL="355600" indent="0" algn="just">
              <a:lnSpc>
                <a:spcPct val="120000"/>
              </a:lnSpc>
              <a:spcBef>
                <a:spcPts val="0"/>
              </a:spcBef>
              <a:buClr>
                <a:schemeClr val="accent2"/>
              </a:buClr>
              <a:buNone/>
            </a:pPr>
            <a:r>
              <a:rPr lang="fr-FR" b="1" dirty="0">
                <a:solidFill>
                  <a:srgbClr val="0070C0"/>
                </a:solidFill>
                <a:latin typeface="Calibri" panose="020F0502020204030204" pitchFamily="34" charset="0"/>
                <a:cs typeface="Calibri" panose="020F0502020204030204" pitchFamily="34" charset="0"/>
                <a:sym typeface="Wingdings" panose="05000000000000000000" pitchFamily="2" charset="2"/>
              </a:rPr>
              <a:t> </a:t>
            </a:r>
            <a:r>
              <a:rPr lang="fr-FR" b="1" dirty="0">
                <a:solidFill>
                  <a:srgbClr val="0070C0"/>
                </a:solidFill>
                <a:latin typeface="Calibri" panose="020F0502020204030204" pitchFamily="34" charset="0"/>
                <a:cs typeface="Calibri" panose="020F0502020204030204" pitchFamily="34" charset="0"/>
              </a:rPr>
              <a:t>Cela nécessite un étayage continu en matière de management et dans la prévention des RPS / GPEC</a:t>
            </a:r>
          </a:p>
        </p:txBody>
      </p:sp>
      <p:sp>
        <p:nvSpPr>
          <p:cNvPr id="4" name="Espace réservé du pied de page 3">
            <a:extLst>
              <a:ext uri="{FF2B5EF4-FFF2-40B4-BE49-F238E27FC236}">
                <a16:creationId xmlns:a16="http://schemas.microsoft.com/office/drawing/2014/main" id="{CA9DF978-60C7-A3A7-4BAD-4C30A8499D8B}"/>
              </a:ext>
            </a:extLst>
          </p:cNvPr>
          <p:cNvSpPr>
            <a:spLocks noGrp="1"/>
          </p:cNvSpPr>
          <p:nvPr>
            <p:ph type="ftr" sz="quarter" idx="11"/>
          </p:nvPr>
        </p:nvSpPr>
        <p:spPr>
          <a:xfrm>
            <a:off x="5209563" y="6041362"/>
            <a:ext cx="2332140" cy="365125"/>
          </a:xfrm>
        </p:spPr>
        <p:txBody>
          <a:bodyPr>
            <a:normAutofit/>
          </a:bodyPr>
          <a:lstStyle/>
          <a:p>
            <a:pPr>
              <a:spcAft>
                <a:spcPts val="600"/>
              </a:spcAft>
            </a:pPr>
            <a:r>
              <a:rPr lang="fr-FR" dirty="0"/>
              <a:t>Conférence 06 octobre 2022 - CPTO AIX</a:t>
            </a:r>
          </a:p>
        </p:txBody>
      </p:sp>
      <p:sp>
        <p:nvSpPr>
          <p:cNvPr id="12" name="Isosceles Triangle 11">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Espace réservé du numéro de diapositive 4">
            <a:extLst>
              <a:ext uri="{FF2B5EF4-FFF2-40B4-BE49-F238E27FC236}">
                <a16:creationId xmlns:a16="http://schemas.microsoft.com/office/drawing/2014/main" id="{4C1D7B3A-C674-6DB1-69E5-B140705A5BC3}"/>
              </a:ext>
            </a:extLst>
          </p:cNvPr>
          <p:cNvSpPr>
            <a:spLocks noGrp="1"/>
          </p:cNvSpPr>
          <p:nvPr>
            <p:ph type="sldNum" sz="quarter" idx="12"/>
          </p:nvPr>
        </p:nvSpPr>
        <p:spPr>
          <a:xfrm>
            <a:off x="8841996" y="6041362"/>
            <a:ext cx="432006" cy="365125"/>
          </a:xfrm>
        </p:spPr>
        <p:txBody>
          <a:bodyPr>
            <a:normAutofit/>
          </a:bodyPr>
          <a:lstStyle/>
          <a:p>
            <a:pPr>
              <a:spcAft>
                <a:spcPts val="600"/>
              </a:spcAft>
            </a:pPr>
            <a:fld id="{7072A459-3916-4877-9B00-AD02D8A6FD6D}" type="slidenum">
              <a:rPr lang="fr-FR" smtClean="0"/>
              <a:pPr>
                <a:spcAft>
                  <a:spcPts val="600"/>
                </a:spcAft>
              </a:pPr>
              <a:t>11</a:t>
            </a:fld>
            <a:endParaRPr lang="fr-FR"/>
          </a:p>
        </p:txBody>
      </p:sp>
      <p:sp>
        <p:nvSpPr>
          <p:cNvPr id="10" name="Titre 1">
            <a:extLst>
              <a:ext uri="{FF2B5EF4-FFF2-40B4-BE49-F238E27FC236}">
                <a16:creationId xmlns:a16="http://schemas.microsoft.com/office/drawing/2014/main" id="{4F75B4AB-DAD8-2138-26FA-323E1ED3A820}"/>
              </a:ext>
            </a:extLst>
          </p:cNvPr>
          <p:cNvSpPr txBox="1">
            <a:spLocks/>
          </p:cNvSpPr>
          <p:nvPr/>
        </p:nvSpPr>
        <p:spPr>
          <a:xfrm>
            <a:off x="842597" y="391188"/>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dirty="0"/>
              <a:t>L’encadrement, un rôle majeur dans la prévention des RPS et la QVT</a:t>
            </a:r>
          </a:p>
        </p:txBody>
      </p:sp>
      <p:pic>
        <p:nvPicPr>
          <p:cNvPr id="14" name="Image 13" descr="Une image contenant texte, graphiques vectoriels">
            <a:extLst>
              <a:ext uri="{FF2B5EF4-FFF2-40B4-BE49-F238E27FC236}">
                <a16:creationId xmlns:a16="http://schemas.microsoft.com/office/drawing/2014/main" id="{910F8E66-F17F-0107-2593-577B137114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9976" y="1185385"/>
            <a:ext cx="4480769" cy="4480769"/>
          </a:xfrm>
          <a:prstGeom prst="rect">
            <a:avLst/>
          </a:prstGeom>
        </p:spPr>
      </p:pic>
    </p:spTree>
    <p:extLst>
      <p:ext uri="{BB962C8B-B14F-4D97-AF65-F5344CB8AC3E}">
        <p14:creationId xmlns:p14="http://schemas.microsoft.com/office/powerpoint/2010/main" val="4053785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BE8001-96DB-5DBB-D772-7F4B60A2A9C9}"/>
              </a:ext>
            </a:extLst>
          </p:cNvPr>
          <p:cNvSpPr>
            <a:spLocks noGrp="1"/>
          </p:cNvSpPr>
          <p:nvPr>
            <p:ph type="title"/>
          </p:nvPr>
        </p:nvSpPr>
        <p:spPr/>
        <p:txBody>
          <a:bodyPr/>
          <a:lstStyle/>
          <a:p>
            <a:r>
              <a:rPr lang="fr-FR" dirty="0"/>
              <a:t>L’encadrement, un rôle majeur dans la prévention des RPS et la QVT</a:t>
            </a:r>
          </a:p>
        </p:txBody>
      </p:sp>
      <p:sp>
        <p:nvSpPr>
          <p:cNvPr id="4" name="Espace réservé du pied de page 3">
            <a:extLst>
              <a:ext uri="{FF2B5EF4-FFF2-40B4-BE49-F238E27FC236}">
                <a16:creationId xmlns:a16="http://schemas.microsoft.com/office/drawing/2014/main" id="{CA9DF978-60C7-A3A7-4BAD-4C30A8499D8B}"/>
              </a:ext>
            </a:extLst>
          </p:cNvPr>
          <p:cNvSpPr>
            <a:spLocks noGrp="1"/>
          </p:cNvSpPr>
          <p:nvPr>
            <p:ph type="ftr" sz="quarter" idx="11"/>
          </p:nvPr>
        </p:nvSpPr>
        <p:spPr>
          <a:xfrm>
            <a:off x="677334" y="6469751"/>
            <a:ext cx="6297612" cy="365125"/>
          </a:xfrm>
        </p:spPr>
        <p:txBody>
          <a:bodyPr/>
          <a:lstStyle/>
          <a:p>
            <a:r>
              <a:rPr lang="fr-FR" dirty="0"/>
              <a:t>Conférence 06 octobre 2022 - CPTO AIX</a:t>
            </a:r>
          </a:p>
        </p:txBody>
      </p:sp>
      <p:sp>
        <p:nvSpPr>
          <p:cNvPr id="5" name="Espace réservé du numéro de diapositive 4">
            <a:extLst>
              <a:ext uri="{FF2B5EF4-FFF2-40B4-BE49-F238E27FC236}">
                <a16:creationId xmlns:a16="http://schemas.microsoft.com/office/drawing/2014/main" id="{4C1D7B3A-C674-6DB1-69E5-B140705A5BC3}"/>
              </a:ext>
            </a:extLst>
          </p:cNvPr>
          <p:cNvSpPr>
            <a:spLocks noGrp="1"/>
          </p:cNvSpPr>
          <p:nvPr>
            <p:ph type="sldNum" sz="quarter" idx="12"/>
          </p:nvPr>
        </p:nvSpPr>
        <p:spPr/>
        <p:txBody>
          <a:bodyPr/>
          <a:lstStyle/>
          <a:p>
            <a:fld id="{7072A459-3916-4877-9B00-AD02D8A6FD6D}" type="slidenum">
              <a:rPr lang="fr-FR" smtClean="0"/>
              <a:t>12</a:t>
            </a:fld>
            <a:endParaRPr lang="fr-FR"/>
          </a:p>
        </p:txBody>
      </p:sp>
      <p:pic>
        <p:nvPicPr>
          <p:cNvPr id="9" name="Image 8" descr="Une image contenant texte, graphiques vectoriels">
            <a:extLst>
              <a:ext uri="{FF2B5EF4-FFF2-40B4-BE49-F238E27FC236}">
                <a16:creationId xmlns:a16="http://schemas.microsoft.com/office/drawing/2014/main" id="{38666505-45E8-EF20-78F8-35A0519ED7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2419" y="-742361"/>
            <a:ext cx="4910803" cy="4910803"/>
          </a:xfrm>
          <a:prstGeom prst="rect">
            <a:avLst/>
          </a:prstGeom>
        </p:spPr>
      </p:pic>
      <p:pic>
        <p:nvPicPr>
          <p:cNvPr id="11" name="Image 10">
            <a:extLst>
              <a:ext uri="{FF2B5EF4-FFF2-40B4-BE49-F238E27FC236}">
                <a16:creationId xmlns:a16="http://schemas.microsoft.com/office/drawing/2014/main" id="{282090F5-1821-C69F-D9A1-C8701954CD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3290" y="3755571"/>
            <a:ext cx="4938710" cy="3102429"/>
          </a:xfrm>
          <a:prstGeom prst="rect">
            <a:avLst/>
          </a:prstGeom>
        </p:spPr>
      </p:pic>
      <p:sp>
        <p:nvSpPr>
          <p:cNvPr id="7" name="Espace réservé du contenu 6">
            <a:extLst>
              <a:ext uri="{FF2B5EF4-FFF2-40B4-BE49-F238E27FC236}">
                <a16:creationId xmlns:a16="http://schemas.microsoft.com/office/drawing/2014/main" id="{5DF4E954-AFDF-BFC7-AEEE-FFB051A19A7A}"/>
              </a:ext>
            </a:extLst>
          </p:cNvPr>
          <p:cNvSpPr>
            <a:spLocks noGrp="1"/>
          </p:cNvSpPr>
          <p:nvPr>
            <p:ph idx="1"/>
          </p:nvPr>
        </p:nvSpPr>
        <p:spPr>
          <a:xfrm>
            <a:off x="250371" y="1930399"/>
            <a:ext cx="8088086" cy="4476087"/>
          </a:xfrm>
        </p:spPr>
        <p:txBody>
          <a:bodyPr>
            <a:normAutofit fontScale="92500" lnSpcReduction="20000"/>
          </a:bodyPr>
          <a:lstStyle/>
          <a:p>
            <a:pPr marL="0" indent="0" algn="just">
              <a:lnSpc>
                <a:spcPct val="120000"/>
              </a:lnSpc>
              <a:buNone/>
            </a:pPr>
            <a:r>
              <a:rPr lang="fr-FR" sz="2000" b="0" i="0" u="none" strike="noStrike" baseline="0" dirty="0">
                <a:solidFill>
                  <a:srgbClr val="000000"/>
                </a:solidFill>
                <a:latin typeface="Calibri" panose="020F0502020204030204" pitchFamily="34" charset="0"/>
                <a:cs typeface="Calibri" panose="020F0502020204030204" pitchFamily="34" charset="0"/>
              </a:rPr>
              <a:t>« </a:t>
            </a:r>
            <a:r>
              <a:rPr lang="fr-FR" sz="2000" b="0" i="1" u="none" strike="noStrike" baseline="0" dirty="0">
                <a:solidFill>
                  <a:srgbClr val="000000"/>
                </a:solidFill>
                <a:latin typeface="Calibri" panose="020F0502020204030204" pitchFamily="34" charset="0"/>
                <a:cs typeface="Calibri" panose="020F0502020204030204" pitchFamily="34" charset="0"/>
              </a:rPr>
              <a:t>La souffrance est toujours une pathologie de l’isolement » </a:t>
            </a:r>
            <a:r>
              <a:rPr lang="fr-FR" sz="2000" b="0" i="0" u="none" strike="noStrike" baseline="0" dirty="0">
                <a:solidFill>
                  <a:srgbClr val="000000"/>
                </a:solidFill>
                <a:latin typeface="Calibri" panose="020F0502020204030204" pitchFamily="34" charset="0"/>
                <a:cs typeface="Calibri" panose="020F0502020204030204" pitchFamily="34" charset="0"/>
              </a:rPr>
              <a:t>C</a:t>
            </a:r>
            <a:r>
              <a:rPr lang="fr-FR" sz="2000" dirty="0">
                <a:solidFill>
                  <a:srgbClr val="000000"/>
                </a:solidFill>
                <a:latin typeface="Calibri" panose="020F0502020204030204" pitchFamily="34" charset="0"/>
                <a:cs typeface="Calibri" panose="020F0502020204030204" pitchFamily="34" charset="0"/>
              </a:rPr>
              <a:t>hristophe</a:t>
            </a:r>
            <a:r>
              <a:rPr lang="fr-FR" sz="2000" b="0" i="0" u="none" strike="noStrike" baseline="0" dirty="0">
                <a:solidFill>
                  <a:srgbClr val="000000"/>
                </a:solidFill>
                <a:latin typeface="Calibri" panose="020F0502020204030204" pitchFamily="34" charset="0"/>
                <a:cs typeface="Calibri" panose="020F0502020204030204" pitchFamily="34" charset="0"/>
              </a:rPr>
              <a:t> Dejours (1998)</a:t>
            </a:r>
          </a:p>
          <a:p>
            <a:pPr marL="0" indent="0" algn="just">
              <a:lnSpc>
                <a:spcPct val="120000"/>
              </a:lnSpc>
              <a:buNone/>
            </a:pPr>
            <a:endParaRPr lang="fr-FR" sz="2000" b="0" i="0" u="none" strike="noStrike" baseline="0" dirty="0">
              <a:solidFill>
                <a:srgbClr val="000000"/>
              </a:solidFill>
              <a:latin typeface="Calibri" panose="020F0502020204030204" pitchFamily="34" charset="0"/>
              <a:cs typeface="Calibri" panose="020F0502020204030204" pitchFamily="34" charset="0"/>
            </a:endParaRPr>
          </a:p>
          <a:p>
            <a:pPr algn="just">
              <a:lnSpc>
                <a:spcPct val="120000"/>
              </a:lnSpc>
            </a:pPr>
            <a:r>
              <a:rPr lang="fr-FR" sz="2000" dirty="0">
                <a:solidFill>
                  <a:srgbClr val="000000"/>
                </a:solidFill>
                <a:latin typeface="Calibri" panose="020F0502020204030204" pitchFamily="34" charset="0"/>
                <a:cs typeface="Calibri" panose="020F0502020204030204" pitchFamily="34" charset="0"/>
              </a:rPr>
              <a:t>…/… Cela passe par la mise en place d’</a:t>
            </a:r>
            <a:r>
              <a:rPr lang="fr-FR" sz="2000" b="1" dirty="0">
                <a:solidFill>
                  <a:srgbClr val="000000"/>
                </a:solidFill>
                <a:latin typeface="Calibri" panose="020F0502020204030204" pitchFamily="34" charset="0"/>
                <a:cs typeface="Calibri" panose="020F0502020204030204" pitchFamily="34" charset="0"/>
              </a:rPr>
              <a:t>espaces d’expressions et de discussions formels et informels </a:t>
            </a:r>
            <a:r>
              <a:rPr lang="fr-FR" sz="2000" dirty="0">
                <a:solidFill>
                  <a:srgbClr val="000000"/>
                </a:solidFill>
                <a:latin typeface="Calibri" panose="020F0502020204030204" pitchFamily="34" charset="0"/>
                <a:cs typeface="Calibri" panose="020F0502020204030204" pitchFamily="34" charset="0"/>
              </a:rPr>
              <a:t>qui permettent de réguler et si nécessaire d’arbitrer les situations de travail (EDD – Espace de discussions @ANACT)</a:t>
            </a:r>
          </a:p>
          <a:p>
            <a:pPr algn="just">
              <a:lnSpc>
                <a:spcPct val="120000"/>
              </a:lnSpc>
            </a:pPr>
            <a:r>
              <a:rPr lang="fr-FR" sz="2000" dirty="0">
                <a:solidFill>
                  <a:srgbClr val="000000"/>
                </a:solidFill>
                <a:latin typeface="Calibri" panose="020F0502020204030204" pitchFamily="34" charset="0"/>
                <a:cs typeface="Calibri" panose="020F0502020204030204" pitchFamily="34" charset="0"/>
              </a:rPr>
              <a:t>De manière plus globale, dans une logique de prévention, de développement de la Qualité de Vie au Travail, mais aussi de fidélisation/employabilité,  les organisations s’intéressent de +/+ </a:t>
            </a:r>
            <a:r>
              <a:rPr lang="fr-FR" sz="2000" b="1" dirty="0">
                <a:solidFill>
                  <a:schemeClr val="accent5"/>
                </a:solidFill>
                <a:latin typeface="Calibri" panose="020F0502020204030204" pitchFamily="34" charset="0"/>
                <a:cs typeface="Calibri" panose="020F0502020204030204" pitchFamily="34" charset="0"/>
              </a:rPr>
              <a:t>à la marque employeur :</a:t>
            </a:r>
          </a:p>
          <a:p>
            <a:pPr marL="719138" algn="just">
              <a:lnSpc>
                <a:spcPct val="110000"/>
              </a:lnSpc>
              <a:spcBef>
                <a:spcPts val="600"/>
              </a:spcBef>
              <a:buClr>
                <a:schemeClr val="accent2"/>
              </a:buClr>
              <a:buFont typeface="Wingdings" panose="05000000000000000000" pitchFamily="2" charset="2"/>
              <a:buChar char="ü"/>
            </a:pPr>
            <a:r>
              <a:rPr lang="fr-FR" sz="2000" b="1" dirty="0">
                <a:solidFill>
                  <a:schemeClr val="tx1"/>
                </a:solidFill>
                <a:latin typeface="Calibri" panose="020F0502020204030204" pitchFamily="34" charset="0"/>
                <a:cs typeface="Calibri" panose="020F0502020204030204" pitchFamily="34" charset="0"/>
              </a:rPr>
              <a:t>Visibilité de l ’établissement</a:t>
            </a:r>
          </a:p>
          <a:p>
            <a:pPr marL="719138" algn="just">
              <a:lnSpc>
                <a:spcPct val="110000"/>
              </a:lnSpc>
              <a:spcBef>
                <a:spcPts val="600"/>
              </a:spcBef>
              <a:buClr>
                <a:schemeClr val="accent2"/>
              </a:buClr>
              <a:buFont typeface="Wingdings" panose="05000000000000000000" pitchFamily="2" charset="2"/>
              <a:buChar char="ü"/>
            </a:pPr>
            <a:r>
              <a:rPr lang="fr-FR" sz="2000" b="1" dirty="0">
                <a:solidFill>
                  <a:schemeClr val="tx1"/>
                </a:solidFill>
                <a:latin typeface="Calibri" panose="020F0502020204030204" pitchFamily="34" charset="0"/>
                <a:cs typeface="Calibri" panose="020F0502020204030204" pitchFamily="34" charset="0"/>
              </a:rPr>
              <a:t>Le mode de recrutement et l’expérience du candidat</a:t>
            </a:r>
          </a:p>
          <a:p>
            <a:pPr marL="719138" algn="just">
              <a:lnSpc>
                <a:spcPct val="110000"/>
              </a:lnSpc>
              <a:spcBef>
                <a:spcPts val="600"/>
              </a:spcBef>
              <a:buClr>
                <a:schemeClr val="accent2"/>
              </a:buClr>
              <a:buFont typeface="Wingdings" panose="05000000000000000000" pitchFamily="2" charset="2"/>
              <a:buChar char="ü"/>
            </a:pPr>
            <a:r>
              <a:rPr lang="fr-FR" sz="2000" b="1" dirty="0">
                <a:solidFill>
                  <a:schemeClr val="tx1"/>
                </a:solidFill>
                <a:latin typeface="Calibri" panose="020F0502020204030204" pitchFamily="34" charset="0"/>
                <a:cs typeface="Calibri" panose="020F0502020204030204" pitchFamily="34" charset="0"/>
              </a:rPr>
              <a:t>Le processus d’intégration</a:t>
            </a:r>
          </a:p>
          <a:p>
            <a:pPr marL="719138" algn="just">
              <a:lnSpc>
                <a:spcPct val="110000"/>
              </a:lnSpc>
              <a:spcBef>
                <a:spcPts val="600"/>
              </a:spcBef>
              <a:buClr>
                <a:schemeClr val="accent2"/>
              </a:buClr>
              <a:buFont typeface="Wingdings" panose="05000000000000000000" pitchFamily="2" charset="2"/>
              <a:buChar char="ü"/>
            </a:pPr>
            <a:r>
              <a:rPr lang="fr-FR" sz="2000" b="1" dirty="0">
                <a:solidFill>
                  <a:schemeClr val="tx1"/>
                </a:solidFill>
                <a:latin typeface="Calibri" panose="020F0502020204030204" pitchFamily="34" charset="0"/>
                <a:cs typeface="Calibri" panose="020F0502020204030204" pitchFamily="34" charset="0"/>
              </a:rPr>
              <a:t>La vie au quotidien dans la structure</a:t>
            </a:r>
          </a:p>
        </p:txBody>
      </p:sp>
    </p:spTree>
    <p:extLst>
      <p:ext uri="{BB962C8B-B14F-4D97-AF65-F5344CB8AC3E}">
        <p14:creationId xmlns:p14="http://schemas.microsoft.com/office/powerpoint/2010/main" val="2043127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8B5342-E742-19C7-A084-785F1CB706C3}"/>
              </a:ext>
            </a:extLst>
          </p:cNvPr>
          <p:cNvSpPr>
            <a:spLocks noGrp="1"/>
          </p:cNvSpPr>
          <p:nvPr>
            <p:ph type="title"/>
          </p:nvPr>
        </p:nvSpPr>
        <p:spPr>
          <a:xfrm>
            <a:off x="381000" y="609600"/>
            <a:ext cx="8893002" cy="1320800"/>
          </a:xfrm>
        </p:spPr>
        <p:txBody>
          <a:bodyPr/>
          <a:lstStyle/>
          <a:p>
            <a:pPr algn="ctr"/>
            <a:r>
              <a:rPr lang="fr-FR" dirty="0"/>
              <a:t>9 conseils pour agir au quotidien sur les Risques Psychosociaux - INRS, ED6250</a:t>
            </a:r>
          </a:p>
        </p:txBody>
      </p:sp>
      <p:graphicFrame>
        <p:nvGraphicFramePr>
          <p:cNvPr id="6" name="Espace réservé du contenu 5">
            <a:extLst>
              <a:ext uri="{FF2B5EF4-FFF2-40B4-BE49-F238E27FC236}">
                <a16:creationId xmlns:a16="http://schemas.microsoft.com/office/drawing/2014/main" id="{57C9E872-DB04-2CB3-902E-DE11BD0FA875}"/>
              </a:ext>
            </a:extLst>
          </p:cNvPr>
          <p:cNvGraphicFramePr>
            <a:graphicFrameLocks noGrp="1"/>
          </p:cNvGraphicFramePr>
          <p:nvPr>
            <p:ph idx="1"/>
            <p:extLst>
              <p:ext uri="{D42A27DB-BD31-4B8C-83A1-F6EECF244321}">
                <p14:modId xmlns:p14="http://schemas.microsoft.com/office/powerpoint/2010/main" val="2540991521"/>
              </p:ext>
            </p:extLst>
          </p:nvPr>
        </p:nvGraphicFramePr>
        <p:xfrm>
          <a:off x="70757" y="2351264"/>
          <a:ext cx="12050486" cy="1796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pied de page 3">
            <a:extLst>
              <a:ext uri="{FF2B5EF4-FFF2-40B4-BE49-F238E27FC236}">
                <a16:creationId xmlns:a16="http://schemas.microsoft.com/office/drawing/2014/main" id="{C17F9D19-630D-31A3-80FD-8783F591E24F}"/>
              </a:ext>
            </a:extLst>
          </p:cNvPr>
          <p:cNvSpPr>
            <a:spLocks noGrp="1"/>
          </p:cNvSpPr>
          <p:nvPr>
            <p:ph type="ftr" sz="quarter" idx="11"/>
          </p:nvPr>
        </p:nvSpPr>
        <p:spPr>
          <a:xfrm>
            <a:off x="699105" y="6360339"/>
            <a:ext cx="6297612" cy="365125"/>
          </a:xfrm>
        </p:spPr>
        <p:txBody>
          <a:bodyPr/>
          <a:lstStyle/>
          <a:p>
            <a:r>
              <a:rPr lang="fr-FR" dirty="0"/>
              <a:t>Conférence 06 octobre 2022 - CPTO AIX </a:t>
            </a:r>
          </a:p>
        </p:txBody>
      </p:sp>
      <p:sp>
        <p:nvSpPr>
          <p:cNvPr id="5" name="Espace réservé du numéro de diapositive 4">
            <a:extLst>
              <a:ext uri="{FF2B5EF4-FFF2-40B4-BE49-F238E27FC236}">
                <a16:creationId xmlns:a16="http://schemas.microsoft.com/office/drawing/2014/main" id="{984E09A2-E022-57E9-CB27-EC3513B03012}"/>
              </a:ext>
            </a:extLst>
          </p:cNvPr>
          <p:cNvSpPr>
            <a:spLocks noGrp="1"/>
          </p:cNvSpPr>
          <p:nvPr>
            <p:ph type="sldNum" sz="quarter" idx="12"/>
          </p:nvPr>
        </p:nvSpPr>
        <p:spPr/>
        <p:txBody>
          <a:bodyPr/>
          <a:lstStyle/>
          <a:p>
            <a:fld id="{7072A459-3916-4877-9B00-AD02D8A6FD6D}" type="slidenum">
              <a:rPr lang="fr-FR" smtClean="0"/>
              <a:t>13</a:t>
            </a:fld>
            <a:endParaRPr lang="fr-FR"/>
          </a:p>
        </p:txBody>
      </p:sp>
      <p:graphicFrame>
        <p:nvGraphicFramePr>
          <p:cNvPr id="7" name="Espace réservé du contenu 5">
            <a:extLst>
              <a:ext uri="{FF2B5EF4-FFF2-40B4-BE49-F238E27FC236}">
                <a16:creationId xmlns:a16="http://schemas.microsoft.com/office/drawing/2014/main" id="{BEF2D7AB-F2D1-BCDD-E5F4-84486282A064}"/>
              </a:ext>
            </a:extLst>
          </p:cNvPr>
          <p:cNvGraphicFramePr>
            <a:graphicFrameLocks/>
          </p:cNvGraphicFramePr>
          <p:nvPr>
            <p:extLst>
              <p:ext uri="{D42A27DB-BD31-4B8C-83A1-F6EECF244321}">
                <p14:modId xmlns:p14="http://schemas.microsoft.com/office/powerpoint/2010/main" val="469746032"/>
              </p:ext>
            </p:extLst>
          </p:nvPr>
        </p:nvGraphicFramePr>
        <p:xfrm>
          <a:off x="838200" y="4569079"/>
          <a:ext cx="10308771" cy="21563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68821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EE03AB-F05A-F46E-1103-5C8327824F3B}"/>
              </a:ext>
            </a:extLst>
          </p:cNvPr>
          <p:cNvSpPr>
            <a:spLocks noGrp="1"/>
          </p:cNvSpPr>
          <p:nvPr>
            <p:ph type="title"/>
          </p:nvPr>
        </p:nvSpPr>
        <p:spPr/>
        <p:txBody>
          <a:bodyPr/>
          <a:lstStyle/>
          <a:p>
            <a:r>
              <a:rPr lang="fr-FR" dirty="0"/>
              <a:t>Merci pour votre écoute</a:t>
            </a:r>
          </a:p>
        </p:txBody>
      </p:sp>
      <p:sp>
        <p:nvSpPr>
          <p:cNvPr id="4" name="Espace réservé du pied de page 3">
            <a:extLst>
              <a:ext uri="{FF2B5EF4-FFF2-40B4-BE49-F238E27FC236}">
                <a16:creationId xmlns:a16="http://schemas.microsoft.com/office/drawing/2014/main" id="{268464DF-C2AF-95FE-231C-B0FF1855DDA9}"/>
              </a:ext>
            </a:extLst>
          </p:cNvPr>
          <p:cNvSpPr>
            <a:spLocks noGrp="1"/>
          </p:cNvSpPr>
          <p:nvPr>
            <p:ph type="ftr" sz="quarter" idx="11"/>
          </p:nvPr>
        </p:nvSpPr>
        <p:spPr/>
        <p:txBody>
          <a:bodyPr/>
          <a:lstStyle/>
          <a:p>
            <a:r>
              <a:rPr lang="fr-FR"/>
              <a:t>Conférence 06 octobre 2022 - CPTO AIX</a:t>
            </a:r>
          </a:p>
        </p:txBody>
      </p:sp>
      <p:sp>
        <p:nvSpPr>
          <p:cNvPr id="5" name="Espace réservé du numéro de diapositive 4">
            <a:extLst>
              <a:ext uri="{FF2B5EF4-FFF2-40B4-BE49-F238E27FC236}">
                <a16:creationId xmlns:a16="http://schemas.microsoft.com/office/drawing/2014/main" id="{86947CFD-DA46-5275-72F1-E761408B20BF}"/>
              </a:ext>
            </a:extLst>
          </p:cNvPr>
          <p:cNvSpPr>
            <a:spLocks noGrp="1"/>
          </p:cNvSpPr>
          <p:nvPr>
            <p:ph type="sldNum" sz="quarter" idx="12"/>
          </p:nvPr>
        </p:nvSpPr>
        <p:spPr/>
        <p:txBody>
          <a:bodyPr/>
          <a:lstStyle/>
          <a:p>
            <a:fld id="{7072A459-3916-4877-9B00-AD02D8A6FD6D}" type="slidenum">
              <a:rPr lang="fr-FR" smtClean="0"/>
              <a:t>14</a:t>
            </a:fld>
            <a:endParaRPr lang="fr-FR"/>
          </a:p>
        </p:txBody>
      </p:sp>
      <p:pic>
        <p:nvPicPr>
          <p:cNvPr id="6" name="Espace réservé du contenu 5">
            <a:extLst>
              <a:ext uri="{FF2B5EF4-FFF2-40B4-BE49-F238E27FC236}">
                <a16:creationId xmlns:a16="http://schemas.microsoft.com/office/drawing/2014/main" id="{80C053B7-5E26-8EF4-2D19-08EC75E41F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1930400"/>
            <a:ext cx="4269252" cy="3881437"/>
          </a:xfrm>
          <a:prstGeom prst="rect">
            <a:avLst/>
          </a:prstGeom>
        </p:spPr>
      </p:pic>
      <p:sp>
        <p:nvSpPr>
          <p:cNvPr id="7" name="Sous-titre 2">
            <a:extLst>
              <a:ext uri="{FF2B5EF4-FFF2-40B4-BE49-F238E27FC236}">
                <a16:creationId xmlns:a16="http://schemas.microsoft.com/office/drawing/2014/main" id="{D06A4742-4E9D-743C-B957-4F2D5B330FD6}"/>
              </a:ext>
            </a:extLst>
          </p:cNvPr>
          <p:cNvSpPr txBox="1">
            <a:spLocks/>
          </p:cNvSpPr>
          <p:nvPr/>
        </p:nvSpPr>
        <p:spPr>
          <a:xfrm>
            <a:off x="5095488" y="2476487"/>
            <a:ext cx="3580427" cy="3018788"/>
          </a:xfrm>
          <a:prstGeom prst="rect">
            <a:avLst/>
          </a:prstGeom>
        </p:spPr>
        <p:txBody>
          <a:bodyPr vert="horz" lIns="91440" tIns="45720" rIns="91440" bIns="45720" rtlCol="0" anchor="t">
            <a:normAutofit fontScale="85000" lnSpcReduction="10000"/>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l">
              <a:lnSpc>
                <a:spcPct val="120000"/>
              </a:lnSpc>
              <a:spcBef>
                <a:spcPts val="600"/>
              </a:spcBef>
            </a:pPr>
            <a:r>
              <a:rPr lang="fr-FR" sz="2400" dirty="0">
                <a:solidFill>
                  <a:schemeClr val="tx1"/>
                </a:solidFill>
                <a:latin typeface="Calibri" panose="020F0502020204030204" pitchFamily="34" charset="0"/>
                <a:ea typeface="Calibri" panose="020F0502020204030204" pitchFamily="34" charset="0"/>
              </a:rPr>
              <a:t>Technopole de l’Arbois</a:t>
            </a:r>
          </a:p>
          <a:p>
            <a:pPr algn="l">
              <a:lnSpc>
                <a:spcPct val="120000"/>
              </a:lnSpc>
              <a:spcBef>
                <a:spcPts val="600"/>
              </a:spcBef>
            </a:pPr>
            <a:r>
              <a:rPr lang="fr-FR" sz="2400" dirty="0">
                <a:solidFill>
                  <a:schemeClr val="tx1"/>
                </a:solidFill>
                <a:latin typeface="Calibri" panose="020F0502020204030204" pitchFamily="34" charset="0"/>
              </a:rPr>
              <a:t>Avenue Louis Philibert</a:t>
            </a:r>
          </a:p>
          <a:p>
            <a:pPr algn="l">
              <a:lnSpc>
                <a:spcPct val="120000"/>
              </a:lnSpc>
              <a:spcBef>
                <a:spcPts val="600"/>
              </a:spcBef>
            </a:pPr>
            <a:r>
              <a:rPr lang="fr-FR" sz="2400" dirty="0">
                <a:solidFill>
                  <a:schemeClr val="tx1"/>
                </a:solidFill>
                <a:latin typeface="Calibri" panose="020F0502020204030204" pitchFamily="34" charset="0"/>
              </a:rPr>
              <a:t>Bâtiment Poincaré </a:t>
            </a:r>
          </a:p>
          <a:p>
            <a:pPr algn="l">
              <a:lnSpc>
                <a:spcPct val="120000"/>
              </a:lnSpc>
              <a:spcBef>
                <a:spcPts val="600"/>
              </a:spcBef>
            </a:pPr>
            <a:r>
              <a:rPr lang="fr-FR" sz="2400" dirty="0">
                <a:solidFill>
                  <a:schemeClr val="tx1"/>
                </a:solidFill>
                <a:latin typeface="Calibri" panose="020F0502020204030204" pitchFamily="34" charset="0"/>
              </a:rPr>
              <a:t>13100 Aix en Provence</a:t>
            </a:r>
          </a:p>
          <a:p>
            <a:pPr algn="l">
              <a:lnSpc>
                <a:spcPct val="120000"/>
              </a:lnSpc>
              <a:spcBef>
                <a:spcPts val="600"/>
              </a:spcBef>
            </a:pPr>
            <a:r>
              <a:rPr lang="fr-FR" sz="2400" dirty="0">
                <a:solidFill>
                  <a:schemeClr val="tx1"/>
                </a:solidFill>
                <a:latin typeface="Calibri" panose="020F0502020204030204" pitchFamily="34" charset="0"/>
                <a:hlinkClick r:id="rId3"/>
              </a:rPr>
              <a:t>Contact@cpto-aix.fr</a:t>
            </a:r>
            <a:endParaRPr lang="fr-FR" sz="2400" dirty="0">
              <a:solidFill>
                <a:schemeClr val="tx1"/>
              </a:solidFill>
              <a:latin typeface="Calibri" panose="020F0502020204030204" pitchFamily="34" charset="0"/>
            </a:endParaRPr>
          </a:p>
          <a:p>
            <a:pPr algn="l">
              <a:lnSpc>
                <a:spcPct val="120000"/>
              </a:lnSpc>
              <a:spcBef>
                <a:spcPts val="600"/>
              </a:spcBef>
            </a:pPr>
            <a:endParaRPr lang="fr-FR" sz="2400" dirty="0">
              <a:solidFill>
                <a:schemeClr val="tx1"/>
              </a:solidFill>
              <a:latin typeface="Calibri" panose="020F0502020204030204" pitchFamily="34" charset="0"/>
            </a:endParaRPr>
          </a:p>
          <a:p>
            <a:pPr algn="l">
              <a:lnSpc>
                <a:spcPct val="120000"/>
              </a:lnSpc>
              <a:spcBef>
                <a:spcPts val="600"/>
              </a:spcBef>
            </a:pPr>
            <a:r>
              <a:rPr lang="fr-FR" sz="2400" dirty="0">
                <a:solidFill>
                  <a:schemeClr val="tx1"/>
                </a:solidFill>
                <a:latin typeface="Calibri" panose="020F0502020204030204" pitchFamily="34" charset="0"/>
              </a:rPr>
              <a:t>Site internet : www.cpto-aix.fr</a:t>
            </a:r>
          </a:p>
          <a:p>
            <a:pPr algn="l">
              <a:lnSpc>
                <a:spcPct val="120000"/>
              </a:lnSpc>
              <a:spcBef>
                <a:spcPts val="600"/>
              </a:spcBef>
            </a:pPr>
            <a:endParaRPr lang="fr-FR" sz="24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2505506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2A7FC9-6087-1F91-E252-845744B59081}"/>
              </a:ext>
            </a:extLst>
          </p:cNvPr>
          <p:cNvSpPr>
            <a:spLocks noGrp="1"/>
          </p:cNvSpPr>
          <p:nvPr>
            <p:ph type="title"/>
          </p:nvPr>
        </p:nvSpPr>
        <p:spPr>
          <a:xfrm>
            <a:off x="5536734" y="609600"/>
            <a:ext cx="3737268" cy="1320800"/>
          </a:xfrm>
        </p:spPr>
        <p:txBody>
          <a:bodyPr>
            <a:normAutofit/>
          </a:bodyPr>
          <a:lstStyle/>
          <a:p>
            <a:r>
              <a:rPr lang="fr-FR" dirty="0"/>
              <a:t>Points abordés</a:t>
            </a:r>
          </a:p>
        </p:txBody>
      </p:sp>
      <p:sp>
        <p:nvSpPr>
          <p:cNvPr id="3" name="Espace réservé du contenu 2">
            <a:extLst>
              <a:ext uri="{FF2B5EF4-FFF2-40B4-BE49-F238E27FC236}">
                <a16:creationId xmlns:a16="http://schemas.microsoft.com/office/drawing/2014/main" id="{FCAD7CDE-B26D-B294-0EB1-886573E5D053}"/>
              </a:ext>
            </a:extLst>
          </p:cNvPr>
          <p:cNvSpPr>
            <a:spLocks noGrp="1"/>
          </p:cNvSpPr>
          <p:nvPr>
            <p:ph idx="1"/>
          </p:nvPr>
        </p:nvSpPr>
        <p:spPr>
          <a:xfrm>
            <a:off x="5209563" y="2253341"/>
            <a:ext cx="4892380" cy="2351315"/>
          </a:xfrm>
        </p:spPr>
        <p:txBody>
          <a:bodyPr>
            <a:normAutofit/>
          </a:bodyPr>
          <a:lstStyle/>
          <a:p>
            <a:r>
              <a:rPr lang="fr-FR" sz="2000" dirty="0"/>
              <a:t>Prévention des Risques Psychosociaux, de quoi parle-t-on ? </a:t>
            </a:r>
          </a:p>
          <a:p>
            <a:r>
              <a:rPr lang="fr-FR" sz="2000" dirty="0"/>
              <a:t>RETEX CPTO - la prévention dans la fonction publique territoriale</a:t>
            </a:r>
          </a:p>
          <a:p>
            <a:r>
              <a:rPr lang="fr-FR" sz="2000" dirty="0"/>
              <a:t>Management et RPS</a:t>
            </a:r>
          </a:p>
          <a:p>
            <a:r>
              <a:rPr lang="fr-FR" sz="2000" dirty="0"/>
              <a:t>Quels leviers ?</a:t>
            </a:r>
          </a:p>
          <a:p>
            <a:endParaRPr lang="fr-FR" sz="2000" dirty="0"/>
          </a:p>
          <a:p>
            <a:endParaRPr lang="fr-FR" sz="2000" dirty="0"/>
          </a:p>
          <a:p>
            <a:endParaRPr lang="fr-FR" sz="2000" dirty="0"/>
          </a:p>
        </p:txBody>
      </p:sp>
      <p:sp>
        <p:nvSpPr>
          <p:cNvPr id="4" name="Espace réservé du pied de page 3">
            <a:extLst>
              <a:ext uri="{FF2B5EF4-FFF2-40B4-BE49-F238E27FC236}">
                <a16:creationId xmlns:a16="http://schemas.microsoft.com/office/drawing/2014/main" id="{B4E541A0-211E-9999-675B-E800C42FC676}"/>
              </a:ext>
            </a:extLst>
          </p:cNvPr>
          <p:cNvSpPr>
            <a:spLocks noGrp="1"/>
          </p:cNvSpPr>
          <p:nvPr>
            <p:ph type="ftr" sz="quarter" idx="11"/>
          </p:nvPr>
        </p:nvSpPr>
        <p:spPr>
          <a:xfrm>
            <a:off x="5209563" y="6041362"/>
            <a:ext cx="2332140" cy="365125"/>
          </a:xfrm>
        </p:spPr>
        <p:txBody>
          <a:bodyPr>
            <a:normAutofit/>
          </a:bodyPr>
          <a:lstStyle/>
          <a:p>
            <a:pPr>
              <a:spcAft>
                <a:spcPts val="600"/>
              </a:spcAft>
            </a:pPr>
            <a:r>
              <a:rPr lang="fr-FR"/>
              <a:t>Conférence 06 octobre 2022 - CPTO AIX</a:t>
            </a:r>
          </a:p>
        </p:txBody>
      </p:sp>
      <p:pic>
        <p:nvPicPr>
          <p:cNvPr id="8" name="Image 7" descr="Une image contenant texte, graphiques vectoriels&#10;&#10;Description générée automatiquement">
            <a:extLst>
              <a:ext uri="{FF2B5EF4-FFF2-40B4-BE49-F238E27FC236}">
                <a16:creationId xmlns:a16="http://schemas.microsoft.com/office/drawing/2014/main" id="{800360E3-325C-6A0C-2278-BEB7B71BDCAB}"/>
              </a:ext>
            </a:extLst>
          </p:cNvPr>
          <p:cNvPicPr>
            <a:picLocks noChangeAspect="1"/>
          </p:cNvPicPr>
          <p:nvPr/>
        </p:nvPicPr>
        <p:blipFill rotWithShape="1">
          <a:blip r:embed="rId2">
            <a:extLst>
              <a:ext uri="{28A0092B-C50C-407E-A947-70E740481C1C}">
                <a14:useLocalDpi xmlns:a14="http://schemas.microsoft.com/office/drawing/2010/main" val="0"/>
              </a:ext>
            </a:extLst>
          </a:blip>
          <a:srcRect l="9375" r="11958"/>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3" name="Isosceles Triangle 12">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Espace réservé du numéro de diapositive 4">
            <a:extLst>
              <a:ext uri="{FF2B5EF4-FFF2-40B4-BE49-F238E27FC236}">
                <a16:creationId xmlns:a16="http://schemas.microsoft.com/office/drawing/2014/main" id="{5EE8637B-1A12-ED0A-07AA-084F0C77E41F}"/>
              </a:ext>
            </a:extLst>
          </p:cNvPr>
          <p:cNvSpPr>
            <a:spLocks noGrp="1"/>
          </p:cNvSpPr>
          <p:nvPr>
            <p:ph type="sldNum" sz="quarter" idx="12"/>
          </p:nvPr>
        </p:nvSpPr>
        <p:spPr>
          <a:xfrm>
            <a:off x="8841996" y="6041362"/>
            <a:ext cx="432006" cy="365125"/>
          </a:xfrm>
        </p:spPr>
        <p:txBody>
          <a:bodyPr>
            <a:normAutofit/>
          </a:bodyPr>
          <a:lstStyle/>
          <a:p>
            <a:pPr>
              <a:spcAft>
                <a:spcPts val="600"/>
              </a:spcAft>
            </a:pPr>
            <a:fld id="{7072A459-3916-4877-9B00-AD02D8A6FD6D}" type="slidenum">
              <a:rPr lang="fr-FR" smtClean="0"/>
              <a:pPr>
                <a:spcAft>
                  <a:spcPts val="600"/>
                </a:spcAft>
              </a:pPr>
              <a:t>2</a:t>
            </a:fld>
            <a:endParaRPr lang="fr-FR"/>
          </a:p>
        </p:txBody>
      </p:sp>
    </p:spTree>
    <p:extLst>
      <p:ext uri="{BB962C8B-B14F-4D97-AF65-F5344CB8AC3E}">
        <p14:creationId xmlns:p14="http://schemas.microsoft.com/office/powerpoint/2010/main" val="4232886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CE84B89E-06E1-5D18-6C5C-12B69514CA9B}"/>
              </a:ext>
            </a:extLst>
          </p:cNvPr>
          <p:cNvSpPr>
            <a:spLocks noGrp="1"/>
          </p:cNvSpPr>
          <p:nvPr>
            <p:ph type="ftr" sz="quarter" idx="11"/>
          </p:nvPr>
        </p:nvSpPr>
        <p:spPr/>
        <p:txBody>
          <a:bodyPr/>
          <a:lstStyle/>
          <a:p>
            <a:r>
              <a:rPr lang="fr-FR"/>
              <a:t>Conférence 06 octobre 2022 - CPTO AIX</a:t>
            </a:r>
          </a:p>
        </p:txBody>
      </p:sp>
      <p:sp>
        <p:nvSpPr>
          <p:cNvPr id="5" name="Espace réservé du numéro de diapositive 4">
            <a:extLst>
              <a:ext uri="{FF2B5EF4-FFF2-40B4-BE49-F238E27FC236}">
                <a16:creationId xmlns:a16="http://schemas.microsoft.com/office/drawing/2014/main" id="{CFC6F4CA-F979-3AFA-59B4-8852C3FBBD15}"/>
              </a:ext>
            </a:extLst>
          </p:cNvPr>
          <p:cNvSpPr>
            <a:spLocks noGrp="1"/>
          </p:cNvSpPr>
          <p:nvPr>
            <p:ph type="sldNum" sz="quarter" idx="12"/>
          </p:nvPr>
        </p:nvSpPr>
        <p:spPr/>
        <p:txBody>
          <a:bodyPr/>
          <a:lstStyle/>
          <a:p>
            <a:fld id="{7072A459-3916-4877-9B00-AD02D8A6FD6D}" type="slidenum">
              <a:rPr lang="fr-FR" smtClean="0"/>
              <a:t>3</a:t>
            </a:fld>
            <a:endParaRPr lang="fr-FR"/>
          </a:p>
        </p:txBody>
      </p:sp>
      <p:graphicFrame>
        <p:nvGraphicFramePr>
          <p:cNvPr id="9" name="Espace réservé du contenu 8">
            <a:extLst>
              <a:ext uri="{FF2B5EF4-FFF2-40B4-BE49-F238E27FC236}">
                <a16:creationId xmlns:a16="http://schemas.microsoft.com/office/drawing/2014/main" id="{1F16C55C-C8F4-EDCE-592E-8480610DCB1F}"/>
              </a:ext>
            </a:extLst>
          </p:cNvPr>
          <p:cNvGraphicFramePr>
            <a:graphicFrameLocks noGrp="1"/>
          </p:cNvGraphicFramePr>
          <p:nvPr>
            <p:ph idx="1"/>
            <p:extLst>
              <p:ext uri="{D42A27DB-BD31-4B8C-83A1-F6EECF244321}">
                <p14:modId xmlns:p14="http://schemas.microsoft.com/office/powerpoint/2010/main" val="1969135364"/>
              </p:ext>
            </p:extLst>
          </p:nvPr>
        </p:nvGraphicFramePr>
        <p:xfrm>
          <a:off x="460148" y="248645"/>
          <a:ext cx="9565594" cy="5443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ZoneTexte 9">
            <a:extLst>
              <a:ext uri="{FF2B5EF4-FFF2-40B4-BE49-F238E27FC236}">
                <a16:creationId xmlns:a16="http://schemas.microsoft.com/office/drawing/2014/main" id="{B720EEB1-9D23-280D-4E2C-2F34BC88E5AE}"/>
              </a:ext>
            </a:extLst>
          </p:cNvPr>
          <p:cNvSpPr txBox="1"/>
          <p:nvPr/>
        </p:nvSpPr>
        <p:spPr>
          <a:xfrm>
            <a:off x="3156857" y="5808425"/>
            <a:ext cx="5308903" cy="830997"/>
          </a:xfrm>
          <a:prstGeom prst="rect">
            <a:avLst/>
          </a:prstGeom>
          <a:noFill/>
        </p:spPr>
        <p:txBody>
          <a:bodyPr wrap="square" rtlCol="0">
            <a:spAutoFit/>
          </a:bodyPr>
          <a:lstStyle/>
          <a:p>
            <a:r>
              <a:rPr lang="fr-FR" sz="2400" b="1" dirty="0">
                <a:solidFill>
                  <a:srgbClr val="E76618"/>
                </a:solidFill>
                <a:latin typeface="Trebuchet MS" panose="020B0603020202020204"/>
              </a:rPr>
              <a:t>Qui peuvent aussi bien impacter la structure que son environnement</a:t>
            </a:r>
            <a:endParaRPr lang="fr-FR" sz="1600" dirty="0"/>
          </a:p>
        </p:txBody>
      </p:sp>
    </p:spTree>
    <p:extLst>
      <p:ext uri="{BB962C8B-B14F-4D97-AF65-F5344CB8AC3E}">
        <p14:creationId xmlns:p14="http://schemas.microsoft.com/office/powerpoint/2010/main" val="4168896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B8AB62-63A2-8888-24E4-49A678162222}"/>
              </a:ext>
            </a:extLst>
          </p:cNvPr>
          <p:cNvSpPr>
            <a:spLocks noGrp="1"/>
          </p:cNvSpPr>
          <p:nvPr>
            <p:ph type="title"/>
          </p:nvPr>
        </p:nvSpPr>
        <p:spPr/>
        <p:txBody>
          <a:bodyPr/>
          <a:lstStyle/>
          <a:p>
            <a:r>
              <a:rPr lang="fr-FR" dirty="0"/>
              <a:t>La santé au travail, kezako ?</a:t>
            </a:r>
          </a:p>
        </p:txBody>
      </p:sp>
      <p:sp>
        <p:nvSpPr>
          <p:cNvPr id="4" name="Espace réservé du pied de page 3">
            <a:extLst>
              <a:ext uri="{FF2B5EF4-FFF2-40B4-BE49-F238E27FC236}">
                <a16:creationId xmlns:a16="http://schemas.microsoft.com/office/drawing/2014/main" id="{B4E20319-3331-5A03-3FE0-355137ED8FBB}"/>
              </a:ext>
            </a:extLst>
          </p:cNvPr>
          <p:cNvSpPr>
            <a:spLocks noGrp="1"/>
          </p:cNvSpPr>
          <p:nvPr>
            <p:ph type="ftr" sz="quarter" idx="11"/>
          </p:nvPr>
        </p:nvSpPr>
        <p:spPr/>
        <p:txBody>
          <a:bodyPr/>
          <a:lstStyle/>
          <a:p>
            <a:r>
              <a:rPr lang="fr-FR" dirty="0"/>
              <a:t>Conférence 06 octobre 2022 - CPTO AIX</a:t>
            </a:r>
          </a:p>
        </p:txBody>
      </p:sp>
      <p:sp>
        <p:nvSpPr>
          <p:cNvPr id="5" name="Espace réservé du numéro de diapositive 4">
            <a:extLst>
              <a:ext uri="{FF2B5EF4-FFF2-40B4-BE49-F238E27FC236}">
                <a16:creationId xmlns:a16="http://schemas.microsoft.com/office/drawing/2014/main" id="{77027FE4-E0D7-8CDF-1332-CC40534039AF}"/>
              </a:ext>
            </a:extLst>
          </p:cNvPr>
          <p:cNvSpPr>
            <a:spLocks noGrp="1"/>
          </p:cNvSpPr>
          <p:nvPr>
            <p:ph type="sldNum" sz="quarter" idx="12"/>
          </p:nvPr>
        </p:nvSpPr>
        <p:spPr/>
        <p:txBody>
          <a:bodyPr/>
          <a:lstStyle/>
          <a:p>
            <a:fld id="{7072A459-3916-4877-9B00-AD02D8A6FD6D}" type="slidenum">
              <a:rPr lang="fr-FR" smtClean="0"/>
              <a:t>4</a:t>
            </a:fld>
            <a:endParaRPr lang="fr-FR"/>
          </a:p>
        </p:txBody>
      </p:sp>
      <p:pic>
        <p:nvPicPr>
          <p:cNvPr id="7" name="Image 6">
            <a:extLst>
              <a:ext uri="{FF2B5EF4-FFF2-40B4-BE49-F238E27FC236}">
                <a16:creationId xmlns:a16="http://schemas.microsoft.com/office/drawing/2014/main" id="{FAE01F39-EF15-0CB5-7C9A-86DA421B78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3692" y="1812055"/>
            <a:ext cx="3848308" cy="3848308"/>
          </a:xfrm>
          <a:prstGeom prst="rect">
            <a:avLst/>
          </a:prstGeom>
          <a:ln>
            <a:noFill/>
          </a:ln>
        </p:spPr>
      </p:pic>
      <p:sp>
        <p:nvSpPr>
          <p:cNvPr id="3" name="Espace réservé du contenu 2">
            <a:extLst>
              <a:ext uri="{FF2B5EF4-FFF2-40B4-BE49-F238E27FC236}">
                <a16:creationId xmlns:a16="http://schemas.microsoft.com/office/drawing/2014/main" id="{9B623787-F86A-E1B0-DB4D-62B099AE0B60}"/>
              </a:ext>
            </a:extLst>
          </p:cNvPr>
          <p:cNvSpPr>
            <a:spLocks noGrp="1"/>
          </p:cNvSpPr>
          <p:nvPr>
            <p:ph idx="1"/>
          </p:nvPr>
        </p:nvSpPr>
        <p:spPr>
          <a:xfrm>
            <a:off x="429205" y="2616782"/>
            <a:ext cx="8338456" cy="4012618"/>
          </a:xfrm>
          <a:prstGeom prst="round2DiagRect">
            <a:avLst/>
          </a:prstGeom>
        </p:spPr>
        <p:style>
          <a:lnRef idx="2">
            <a:schemeClr val="accent1"/>
          </a:lnRef>
          <a:fillRef idx="1">
            <a:schemeClr val="lt1"/>
          </a:fillRef>
          <a:effectRef idx="0">
            <a:schemeClr val="accent1"/>
          </a:effectRef>
          <a:fontRef idx="minor">
            <a:schemeClr val="dk1"/>
          </a:fontRef>
        </p:style>
        <p:txBody>
          <a:bodyPr>
            <a:noAutofit/>
          </a:bodyPr>
          <a:lstStyle/>
          <a:p>
            <a:pPr marL="0" indent="0" algn="just">
              <a:buNone/>
            </a:pPr>
            <a:r>
              <a:rPr lang="fr-FR" sz="2000" dirty="0">
                <a:solidFill>
                  <a:srgbClr val="595959"/>
                </a:solidFill>
                <a:latin typeface="Calibri" panose="020F0502020204030204" pitchFamily="34" charset="0"/>
                <a:cs typeface="Calibri" panose="020F0502020204030204" pitchFamily="34" charset="0"/>
              </a:rPr>
              <a:t>Selon </a:t>
            </a:r>
            <a:r>
              <a:rPr lang="fr-FR" sz="2000" b="1" dirty="0">
                <a:solidFill>
                  <a:srgbClr val="595959"/>
                </a:solidFill>
                <a:latin typeface="Calibri" panose="020F0502020204030204" pitchFamily="34" charset="0"/>
                <a:cs typeface="Calibri" panose="020F0502020204030204" pitchFamily="34" charset="0"/>
              </a:rPr>
              <a:t>l’OIT et l’OMS </a:t>
            </a:r>
            <a:r>
              <a:rPr lang="fr-FR" sz="2000" dirty="0">
                <a:solidFill>
                  <a:srgbClr val="595959"/>
                </a:solidFill>
                <a:latin typeface="Calibri" panose="020F0502020204030204" pitchFamily="34" charset="0"/>
                <a:cs typeface="Calibri" panose="020F0502020204030204" pitchFamily="34" charset="0"/>
              </a:rPr>
              <a:t>depuis 1995, « </a:t>
            </a:r>
            <a:r>
              <a:rPr lang="fr-FR" sz="2000" b="1" dirty="0">
                <a:solidFill>
                  <a:schemeClr val="accent4"/>
                </a:solidFill>
                <a:latin typeface="Calibri" panose="020F0502020204030204" pitchFamily="34" charset="0"/>
                <a:cs typeface="Calibri" panose="020F0502020204030204" pitchFamily="34" charset="0"/>
              </a:rPr>
              <a:t>la santé au travail </a:t>
            </a:r>
            <a:r>
              <a:rPr lang="fr-FR" sz="2000" dirty="0">
                <a:solidFill>
                  <a:srgbClr val="595959"/>
                </a:solidFill>
                <a:latin typeface="Calibri" panose="020F0502020204030204" pitchFamily="34" charset="0"/>
                <a:cs typeface="Calibri" panose="020F0502020204030204" pitchFamily="34" charset="0"/>
              </a:rPr>
              <a:t>s’articule autour de trois objectifs distincts :</a:t>
            </a:r>
          </a:p>
          <a:p>
            <a:pPr algn="just">
              <a:buFont typeface="+mj-lt"/>
              <a:buAutoNum type="arabicPeriod"/>
            </a:pPr>
            <a:r>
              <a:rPr lang="fr-FR" sz="2000" dirty="0">
                <a:solidFill>
                  <a:srgbClr val="595959"/>
                </a:solidFill>
                <a:latin typeface="Calibri" panose="020F0502020204030204" pitchFamily="34" charset="0"/>
                <a:cs typeface="Calibri" panose="020F0502020204030204" pitchFamily="34" charset="0"/>
              </a:rPr>
              <a:t>La préservation et promotion de la santé du travailleur et de sa capacité de travail ; </a:t>
            </a:r>
          </a:p>
          <a:p>
            <a:pPr algn="just">
              <a:buFont typeface="+mj-lt"/>
              <a:buAutoNum type="arabicPeriod"/>
            </a:pPr>
            <a:r>
              <a:rPr lang="fr-FR" sz="2000" dirty="0">
                <a:solidFill>
                  <a:srgbClr val="595959"/>
                </a:solidFill>
                <a:latin typeface="Calibri" panose="020F0502020204030204" pitchFamily="34" charset="0"/>
                <a:cs typeface="Calibri" panose="020F0502020204030204" pitchFamily="34" charset="0"/>
              </a:rPr>
              <a:t> L’amélioration du milieu de travail et du travail, qui doivent être rendus favorables à la sécurité et la santé, et </a:t>
            </a:r>
          </a:p>
          <a:p>
            <a:pPr algn="just">
              <a:buFont typeface="+mj-lt"/>
              <a:buAutoNum type="arabicPeriod"/>
            </a:pPr>
            <a:r>
              <a:rPr lang="fr-FR" sz="2000" dirty="0">
                <a:solidFill>
                  <a:srgbClr val="595959"/>
                </a:solidFill>
                <a:latin typeface="Calibri" panose="020F0502020204030204" pitchFamily="34" charset="0"/>
                <a:cs typeface="Calibri" panose="020F0502020204030204" pitchFamily="34" charset="0"/>
              </a:rPr>
              <a:t>L’élaboration d’une organisation et d’une culture du travail qui développent la santé et la sécurité au travail. Cette culture s’exprime, en pratique, dans les systèmes de gestion, la politique en matière de gestion du personnel, les principes de participation, les politiques de formation, et la gestion de la qualité. »</a:t>
            </a:r>
          </a:p>
        </p:txBody>
      </p:sp>
      <p:sp>
        <p:nvSpPr>
          <p:cNvPr id="8" name="ZoneTexte 7">
            <a:extLst>
              <a:ext uri="{FF2B5EF4-FFF2-40B4-BE49-F238E27FC236}">
                <a16:creationId xmlns:a16="http://schemas.microsoft.com/office/drawing/2014/main" id="{5057A83E-B2F5-2BF4-97A6-EF7378E0768F}"/>
              </a:ext>
            </a:extLst>
          </p:cNvPr>
          <p:cNvSpPr txBox="1"/>
          <p:nvPr/>
        </p:nvSpPr>
        <p:spPr>
          <a:xfrm>
            <a:off x="429205" y="1370509"/>
            <a:ext cx="8338456" cy="1123712"/>
          </a:xfrm>
          <a:prstGeom prst="round2Diag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2000" dirty="0">
                <a:solidFill>
                  <a:srgbClr val="595959"/>
                </a:solidFill>
                <a:latin typeface="Calibri" panose="020F0502020204030204" pitchFamily="34" charset="0"/>
                <a:cs typeface="Calibri" panose="020F0502020204030204" pitchFamily="34" charset="0"/>
              </a:rPr>
              <a:t>Initialement définie par l'absence de maladie, </a:t>
            </a:r>
            <a:r>
              <a:rPr lang="fr-FR" sz="2000" b="1" dirty="0">
                <a:solidFill>
                  <a:schemeClr val="accent4"/>
                </a:solidFill>
                <a:latin typeface="Calibri" panose="020F0502020204030204" pitchFamily="34" charset="0"/>
                <a:cs typeface="Calibri" panose="020F0502020204030204" pitchFamily="34" charset="0"/>
              </a:rPr>
              <a:t>la santé </a:t>
            </a:r>
            <a:r>
              <a:rPr lang="fr-FR" sz="2000" dirty="0">
                <a:solidFill>
                  <a:srgbClr val="595959"/>
                </a:solidFill>
                <a:latin typeface="Calibri" panose="020F0502020204030204" pitchFamily="34" charset="0"/>
                <a:cs typeface="Calibri" panose="020F0502020204030204" pitchFamily="34" charset="0"/>
              </a:rPr>
              <a:t>doit désormais s'entendre comme « un état de complet bien-être, à la fois, physique, mental et social. » (</a:t>
            </a:r>
            <a:r>
              <a:rPr lang="fr-FR" sz="2000" b="1" dirty="0">
                <a:solidFill>
                  <a:srgbClr val="595959"/>
                </a:solidFill>
                <a:latin typeface="Calibri" panose="020F0502020204030204" pitchFamily="34" charset="0"/>
                <a:cs typeface="Calibri" panose="020F0502020204030204" pitchFamily="34" charset="0"/>
              </a:rPr>
              <a:t>OMS</a:t>
            </a:r>
            <a:r>
              <a:rPr lang="fr-FR" sz="2000" dirty="0">
                <a:solidFill>
                  <a:srgbClr val="595959"/>
                </a:solidFill>
                <a:latin typeface="Calibri" panose="020F0502020204030204" pitchFamily="34" charset="0"/>
                <a:cs typeface="Calibri" panose="020F0502020204030204" pitchFamily="34" charset="0"/>
              </a:rPr>
              <a:t>, 1948)</a:t>
            </a:r>
          </a:p>
        </p:txBody>
      </p:sp>
    </p:spTree>
    <p:extLst>
      <p:ext uri="{BB962C8B-B14F-4D97-AF65-F5344CB8AC3E}">
        <p14:creationId xmlns:p14="http://schemas.microsoft.com/office/powerpoint/2010/main" val="2132128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mage 6">
            <a:extLst>
              <a:ext uri="{FF2B5EF4-FFF2-40B4-BE49-F238E27FC236}">
                <a16:creationId xmlns:a16="http://schemas.microsoft.com/office/drawing/2014/main" id="{835014BB-948E-4DC5-ED7E-1452CC3C57DD}"/>
              </a:ext>
            </a:extLst>
          </p:cNvPr>
          <p:cNvPicPr>
            <a:picLocks noChangeAspect="1"/>
          </p:cNvPicPr>
          <p:nvPr/>
        </p:nvPicPr>
        <p:blipFill>
          <a:blip r:embed="rId2"/>
          <a:stretch>
            <a:fillRect/>
          </a:stretch>
        </p:blipFill>
        <p:spPr>
          <a:xfrm>
            <a:off x="7773480" y="2959470"/>
            <a:ext cx="4418520" cy="3888298"/>
          </a:xfrm>
          <a:prstGeom prst="rect">
            <a:avLst/>
          </a:prstGeom>
          <a:noFill/>
        </p:spPr>
      </p:pic>
      <p:sp>
        <p:nvSpPr>
          <p:cNvPr id="2" name="Titre 1">
            <a:extLst>
              <a:ext uri="{FF2B5EF4-FFF2-40B4-BE49-F238E27FC236}">
                <a16:creationId xmlns:a16="http://schemas.microsoft.com/office/drawing/2014/main" id="{145FB085-762B-DB03-BF25-4B00A5481C9A}"/>
              </a:ext>
            </a:extLst>
          </p:cNvPr>
          <p:cNvSpPr>
            <a:spLocks noGrp="1"/>
          </p:cNvSpPr>
          <p:nvPr>
            <p:ph type="title"/>
          </p:nvPr>
        </p:nvSpPr>
        <p:spPr>
          <a:xfrm>
            <a:off x="676746" y="158662"/>
            <a:ext cx="7198012" cy="1320800"/>
          </a:xfrm>
        </p:spPr>
        <p:txBody>
          <a:bodyPr anchor="ctr">
            <a:normAutofit/>
          </a:bodyPr>
          <a:lstStyle/>
          <a:p>
            <a:r>
              <a:rPr lang="fr-FR" dirty="0"/>
              <a:t>Et le stress au travail ?</a:t>
            </a:r>
          </a:p>
        </p:txBody>
      </p:sp>
      <p:sp>
        <p:nvSpPr>
          <p:cNvPr id="3" name="Espace réservé du contenu 2">
            <a:extLst>
              <a:ext uri="{FF2B5EF4-FFF2-40B4-BE49-F238E27FC236}">
                <a16:creationId xmlns:a16="http://schemas.microsoft.com/office/drawing/2014/main" id="{F0E6A6C5-2CA0-4155-CCE8-58FB7C0B837A}"/>
              </a:ext>
            </a:extLst>
          </p:cNvPr>
          <p:cNvSpPr>
            <a:spLocks noGrp="1"/>
          </p:cNvSpPr>
          <p:nvPr>
            <p:ph idx="1"/>
          </p:nvPr>
        </p:nvSpPr>
        <p:spPr>
          <a:xfrm>
            <a:off x="442120" y="1479463"/>
            <a:ext cx="6673900" cy="4768938"/>
          </a:xfrm>
        </p:spPr>
        <p:txBody>
          <a:bodyPr>
            <a:normAutofit fontScale="92500" lnSpcReduction="10000"/>
          </a:bodyPr>
          <a:lstStyle/>
          <a:p>
            <a:pPr algn="just">
              <a:buFont typeface="Wingdings" panose="05000000000000000000" pitchFamily="2" charset="2"/>
              <a:buChar char="Ø"/>
            </a:pPr>
            <a:r>
              <a:rPr lang="fr-FR" sz="2400" dirty="0">
                <a:solidFill>
                  <a:srgbClr val="595959"/>
                </a:solidFill>
                <a:latin typeface="Calibri" panose="020F0502020204030204" pitchFamily="34" charset="0"/>
                <a:cs typeface="Calibri" panose="020F0502020204030204" pitchFamily="34" charset="0"/>
              </a:rPr>
              <a:t>1er modèle proposé en 1935 par le Dr Hans Selye, </a:t>
            </a:r>
            <a:r>
              <a:rPr lang="fr-FR" sz="2400" dirty="0">
                <a:solidFill>
                  <a:srgbClr val="7030A0"/>
                </a:solidFill>
                <a:latin typeface="Calibri" panose="020F0502020204030204" pitchFamily="34" charset="0"/>
                <a:cs typeface="Calibri" panose="020F0502020204030204" pitchFamily="34" charset="0"/>
              </a:rPr>
              <a:t>le </a:t>
            </a:r>
            <a:r>
              <a:rPr lang="fr-FR" sz="2400" b="1" dirty="0">
                <a:solidFill>
                  <a:srgbClr val="7030A0"/>
                </a:solidFill>
                <a:latin typeface="Calibri" panose="020F0502020204030204" pitchFamily="34" charset="0"/>
                <a:cs typeface="Calibri" panose="020F0502020204030204" pitchFamily="34" charset="0"/>
              </a:rPr>
              <a:t>Syndrome Général d’Adaptation </a:t>
            </a:r>
            <a:r>
              <a:rPr lang="fr-FR" sz="2400" dirty="0">
                <a:solidFill>
                  <a:srgbClr val="595959"/>
                </a:solidFill>
                <a:latin typeface="Calibri" panose="020F0502020204030204" pitchFamily="34" charset="0"/>
                <a:cs typeface="Calibri" panose="020F0502020204030204" pitchFamily="34" charset="0"/>
              </a:rPr>
              <a:t>(SGA)</a:t>
            </a:r>
          </a:p>
          <a:p>
            <a:pPr marL="0" indent="0" algn="just">
              <a:buNone/>
            </a:pPr>
            <a:endParaRPr lang="fr-FR" sz="2400" dirty="0">
              <a:solidFill>
                <a:srgbClr val="595959"/>
              </a:solidFill>
              <a:latin typeface="Calibri" panose="020F0502020204030204" pitchFamily="34" charset="0"/>
              <a:cs typeface="Calibri" panose="020F0502020204030204" pitchFamily="34" charset="0"/>
            </a:endParaRPr>
          </a:p>
          <a:p>
            <a:pPr algn="just">
              <a:spcBef>
                <a:spcPts val="0"/>
              </a:spcBef>
              <a:buFont typeface="Wingdings" panose="05000000000000000000" pitchFamily="2" charset="2"/>
              <a:buChar char="Ø"/>
            </a:pPr>
            <a:r>
              <a:rPr lang="fr-FR" sz="2400" b="1" dirty="0">
                <a:solidFill>
                  <a:srgbClr val="7030A0"/>
                </a:solidFill>
                <a:latin typeface="Calibri" panose="020F0502020204030204" pitchFamily="34" charset="0"/>
                <a:cs typeface="Calibri" panose="020F0502020204030204" pitchFamily="34" charset="0"/>
              </a:rPr>
              <a:t>Agence Européenne pour la sécurité et la santé au travail</a:t>
            </a:r>
          </a:p>
          <a:p>
            <a:pPr marL="0" indent="0" algn="just">
              <a:spcBef>
                <a:spcPts val="0"/>
              </a:spcBef>
              <a:buNone/>
            </a:pPr>
            <a:r>
              <a:rPr lang="fr-FR" sz="2400" dirty="0">
                <a:solidFill>
                  <a:srgbClr val="595959"/>
                </a:solidFill>
                <a:latin typeface="Calibri" panose="020F0502020204030204" pitchFamily="34" charset="0"/>
                <a:cs typeface="Calibri" panose="020F0502020204030204" pitchFamily="34" charset="0"/>
              </a:rPr>
              <a:t>« Le stress survient lorsqu’il y a déséquilibre entre la perception qu’une personne a des contraintes que lui impose son environnement et la perception qu’elle a de ses propres ressources pour y faire face. »</a:t>
            </a:r>
          </a:p>
          <a:p>
            <a:pPr marL="0" indent="0" algn="just">
              <a:spcBef>
                <a:spcPts val="0"/>
              </a:spcBef>
              <a:buNone/>
            </a:pPr>
            <a:endParaRPr lang="fr-FR" sz="2400" dirty="0">
              <a:solidFill>
                <a:srgbClr val="595959"/>
              </a:solidFill>
              <a:latin typeface="Calibri" panose="020F0502020204030204" pitchFamily="34" charset="0"/>
              <a:cs typeface="Calibri" panose="020F0502020204030204" pitchFamily="34" charset="0"/>
            </a:endParaRPr>
          </a:p>
          <a:p>
            <a:pPr algn="just">
              <a:spcBef>
                <a:spcPts val="0"/>
              </a:spcBef>
              <a:buFont typeface="Arial" panose="020B0604020202020204" pitchFamily="34" charset="0"/>
              <a:buChar char="•"/>
            </a:pPr>
            <a:r>
              <a:rPr lang="fr-FR" sz="2400" b="1" dirty="0">
                <a:solidFill>
                  <a:srgbClr val="595959"/>
                </a:solidFill>
                <a:latin typeface="Calibri" panose="020F0502020204030204" pitchFamily="34" charset="0"/>
                <a:cs typeface="Calibri" panose="020F0502020204030204" pitchFamily="34" charset="0"/>
              </a:rPr>
              <a:t>Stress aigu : </a:t>
            </a:r>
            <a:r>
              <a:rPr lang="fr-FR" sz="2400" dirty="0">
                <a:solidFill>
                  <a:srgbClr val="595959"/>
                </a:solidFill>
                <a:latin typeface="Calibri" panose="020F0502020204030204" pitchFamily="34" charset="0"/>
                <a:cs typeface="Calibri" panose="020F0502020204030204" pitchFamily="34" charset="0"/>
              </a:rPr>
              <a:t>menace ou enjeu ponctuel (prise de parole en public, changement de poste, situation inattendue…)</a:t>
            </a:r>
          </a:p>
          <a:p>
            <a:pPr algn="just">
              <a:spcBef>
                <a:spcPts val="0"/>
              </a:spcBef>
              <a:buFont typeface="Arial" panose="020B0604020202020204" pitchFamily="34" charset="0"/>
              <a:buChar char="•"/>
            </a:pPr>
            <a:r>
              <a:rPr lang="fr-FR" sz="2400" b="1" dirty="0">
                <a:solidFill>
                  <a:srgbClr val="595959"/>
                </a:solidFill>
                <a:latin typeface="Calibri" panose="020F0502020204030204" pitchFamily="34" charset="0"/>
                <a:cs typeface="Calibri" panose="020F0502020204030204" pitchFamily="34" charset="0"/>
              </a:rPr>
              <a:t>Stress chronique : </a:t>
            </a:r>
            <a:r>
              <a:rPr lang="fr-FR" sz="2400" dirty="0">
                <a:solidFill>
                  <a:srgbClr val="595959"/>
                </a:solidFill>
                <a:latin typeface="Calibri" panose="020F0502020204030204" pitchFamily="34" charset="0"/>
                <a:cs typeface="Calibri" panose="020F0502020204030204" pitchFamily="34" charset="0"/>
              </a:rPr>
              <a:t>situation de stress prolongée avec des effets néfastes sur la santé</a:t>
            </a:r>
          </a:p>
        </p:txBody>
      </p:sp>
      <p:sp>
        <p:nvSpPr>
          <p:cNvPr id="4" name="Espace réservé du pied de page 3">
            <a:extLst>
              <a:ext uri="{FF2B5EF4-FFF2-40B4-BE49-F238E27FC236}">
                <a16:creationId xmlns:a16="http://schemas.microsoft.com/office/drawing/2014/main" id="{195AA9F8-F64D-3A9F-FB9A-B0D9DFBA0777}"/>
              </a:ext>
            </a:extLst>
          </p:cNvPr>
          <p:cNvSpPr>
            <a:spLocks noGrp="1"/>
          </p:cNvSpPr>
          <p:nvPr>
            <p:ph type="ftr" sz="quarter" idx="11"/>
          </p:nvPr>
        </p:nvSpPr>
        <p:spPr>
          <a:xfrm>
            <a:off x="677334" y="6041362"/>
            <a:ext cx="5541032" cy="365125"/>
          </a:xfrm>
        </p:spPr>
        <p:txBody>
          <a:bodyPr>
            <a:normAutofit/>
          </a:bodyPr>
          <a:lstStyle/>
          <a:p>
            <a:pPr>
              <a:spcAft>
                <a:spcPts val="600"/>
              </a:spcAft>
            </a:pPr>
            <a:r>
              <a:rPr lang="fr-FR"/>
              <a:t>Conférence 06 octobre 2022 - CPTO AIX</a:t>
            </a:r>
          </a:p>
        </p:txBody>
      </p:sp>
      <p:sp>
        <p:nvSpPr>
          <p:cNvPr id="5" name="Espace réservé du numéro de diapositive 4">
            <a:extLst>
              <a:ext uri="{FF2B5EF4-FFF2-40B4-BE49-F238E27FC236}">
                <a16:creationId xmlns:a16="http://schemas.microsoft.com/office/drawing/2014/main" id="{28A5B034-F690-C691-EF66-4A2200A40071}"/>
              </a:ext>
            </a:extLst>
          </p:cNvPr>
          <p:cNvSpPr>
            <a:spLocks noGrp="1"/>
          </p:cNvSpPr>
          <p:nvPr>
            <p:ph type="sldNum" sz="quarter" idx="12"/>
          </p:nvPr>
        </p:nvSpPr>
        <p:spPr>
          <a:xfrm>
            <a:off x="8590663" y="6041362"/>
            <a:ext cx="683339" cy="365125"/>
          </a:xfrm>
        </p:spPr>
        <p:txBody>
          <a:bodyPr>
            <a:normAutofit/>
          </a:bodyPr>
          <a:lstStyle/>
          <a:p>
            <a:pPr>
              <a:spcAft>
                <a:spcPts val="600"/>
              </a:spcAft>
            </a:pPr>
            <a:fld id="{7072A459-3916-4877-9B00-AD02D8A6FD6D}" type="slidenum">
              <a:rPr lang="fr-FR" smtClean="0"/>
              <a:pPr>
                <a:spcAft>
                  <a:spcPts val="600"/>
                </a:spcAft>
              </a:pPr>
              <a:t>5</a:t>
            </a:fld>
            <a:endParaRPr lang="fr-FR"/>
          </a:p>
        </p:txBody>
      </p:sp>
      <p:pic>
        <p:nvPicPr>
          <p:cNvPr id="7" name="Image 6">
            <a:extLst>
              <a:ext uri="{FF2B5EF4-FFF2-40B4-BE49-F238E27FC236}">
                <a16:creationId xmlns:a16="http://schemas.microsoft.com/office/drawing/2014/main" id="{40F5E04F-05D9-C036-4906-0C66BE795C75}"/>
              </a:ext>
            </a:extLst>
          </p:cNvPr>
          <p:cNvPicPr>
            <a:picLocks noChangeAspect="1"/>
          </p:cNvPicPr>
          <p:nvPr/>
        </p:nvPicPr>
        <p:blipFill>
          <a:blip r:embed="rId3">
            <a:lum/>
            <a:alphaModFix/>
          </a:blip>
          <a:srcRect/>
          <a:stretch>
            <a:fillRect/>
          </a:stretch>
        </p:blipFill>
        <p:spPr>
          <a:xfrm>
            <a:off x="7116020" y="226086"/>
            <a:ext cx="5075980" cy="2481289"/>
          </a:xfrm>
          <a:prstGeom prst="rect">
            <a:avLst/>
          </a:prstGeom>
          <a:noFill/>
          <a:ln cap="flat">
            <a:noFill/>
          </a:ln>
        </p:spPr>
      </p:pic>
    </p:spTree>
    <p:extLst>
      <p:ext uri="{BB962C8B-B14F-4D97-AF65-F5344CB8AC3E}">
        <p14:creationId xmlns:p14="http://schemas.microsoft.com/office/powerpoint/2010/main" val="1680371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27750B-57C4-DC80-91CD-F644413D01B4}"/>
              </a:ext>
            </a:extLst>
          </p:cNvPr>
          <p:cNvSpPr>
            <a:spLocks noGrp="1"/>
          </p:cNvSpPr>
          <p:nvPr>
            <p:ph type="title"/>
          </p:nvPr>
        </p:nvSpPr>
        <p:spPr>
          <a:xfrm>
            <a:off x="274238" y="309356"/>
            <a:ext cx="8925132" cy="1403967"/>
          </a:xfrm>
        </p:spPr>
        <p:txBody>
          <a:bodyPr/>
          <a:lstStyle/>
          <a:p>
            <a:r>
              <a:rPr lang="fr-FR" dirty="0"/>
              <a:t>Et les risques psychosociaux (RPS) ?</a:t>
            </a:r>
          </a:p>
        </p:txBody>
      </p:sp>
      <p:sp>
        <p:nvSpPr>
          <p:cNvPr id="3" name="Espace réservé du contenu 2">
            <a:extLst>
              <a:ext uri="{FF2B5EF4-FFF2-40B4-BE49-F238E27FC236}">
                <a16:creationId xmlns:a16="http://schemas.microsoft.com/office/drawing/2014/main" id="{1ED4B20F-6ECA-097C-FF53-D56005097CFD}"/>
              </a:ext>
            </a:extLst>
          </p:cNvPr>
          <p:cNvSpPr>
            <a:spLocks noGrp="1"/>
          </p:cNvSpPr>
          <p:nvPr>
            <p:ph idx="1"/>
          </p:nvPr>
        </p:nvSpPr>
        <p:spPr>
          <a:xfrm>
            <a:off x="436279" y="1586931"/>
            <a:ext cx="4616411" cy="4661469"/>
          </a:xfrm>
        </p:spPr>
        <p:txBody>
          <a:bodyPr>
            <a:normAutofit/>
          </a:bodyPr>
          <a:lstStyle/>
          <a:p>
            <a:pPr algn="just"/>
            <a:r>
              <a:rPr lang="fr-FR" sz="2000" dirty="0">
                <a:solidFill>
                  <a:srgbClr val="595959"/>
                </a:solidFill>
                <a:latin typeface="Calibri" panose="020F0502020204030204" pitchFamily="34" charset="0"/>
                <a:cs typeface="Calibri" panose="020F0502020204030204" pitchFamily="34" charset="0"/>
              </a:rPr>
              <a:t>Définis comme des risques pour la santé mentale, physique et sociale, engendrés par les conditions d’emploi et les facteurs organisationnels et relationnels susceptibles d’interagir avec le fonctionnement mental, </a:t>
            </a:r>
          </a:p>
          <a:p>
            <a:pPr marL="0" indent="0" algn="r">
              <a:buNone/>
            </a:pPr>
            <a:r>
              <a:rPr lang="fr-FR" sz="2000" i="1" dirty="0">
                <a:solidFill>
                  <a:srgbClr val="595959"/>
                </a:solidFill>
                <a:latin typeface="Calibri" panose="020F0502020204030204" pitchFamily="34" charset="0"/>
                <a:cs typeface="Calibri" panose="020F0502020204030204" pitchFamily="34" charset="0"/>
              </a:rPr>
              <a:t>Collège Gollac, 2011</a:t>
            </a:r>
          </a:p>
          <a:p>
            <a:pPr algn="just"/>
            <a:r>
              <a:rPr lang="fr-FR" sz="2100" b="1" dirty="0">
                <a:solidFill>
                  <a:srgbClr val="595959"/>
                </a:solidFill>
                <a:latin typeface="Calibri" panose="020F0502020204030204" pitchFamily="34" charset="0"/>
                <a:cs typeface="Calibri" panose="020F0502020204030204" pitchFamily="34" charset="0"/>
              </a:rPr>
              <a:t>Sont d’autant plus délétères pour la santé quand :</a:t>
            </a:r>
          </a:p>
          <a:p>
            <a:pPr marL="723900" lvl="0">
              <a:lnSpc>
                <a:spcPct val="110000"/>
              </a:lnSpc>
              <a:spcBef>
                <a:spcPts val="0"/>
              </a:spcBef>
              <a:buFont typeface="Arial" panose="020B0604020202020204" pitchFamily="34" charset="0"/>
              <a:buChar char="•"/>
            </a:pPr>
            <a:r>
              <a:rPr lang="fr-FR" sz="2000" dirty="0">
                <a:solidFill>
                  <a:srgbClr val="595959"/>
                </a:solidFill>
                <a:latin typeface="Calibri" panose="020F0502020204030204" pitchFamily="34" charset="0"/>
                <a:cs typeface="Calibri" panose="020F0502020204030204" pitchFamily="34" charset="0"/>
              </a:rPr>
              <a:t>Ils s’inscrivent dans la durée</a:t>
            </a:r>
          </a:p>
          <a:p>
            <a:pPr marL="723900" lvl="0">
              <a:lnSpc>
                <a:spcPct val="110000"/>
              </a:lnSpc>
              <a:spcBef>
                <a:spcPts val="0"/>
              </a:spcBef>
              <a:buFont typeface="Arial" panose="020B0604020202020204" pitchFamily="34" charset="0"/>
              <a:buChar char="•"/>
            </a:pPr>
            <a:r>
              <a:rPr lang="fr-FR" sz="2000" dirty="0">
                <a:solidFill>
                  <a:srgbClr val="595959"/>
                </a:solidFill>
                <a:latin typeface="Calibri" panose="020F0502020204030204" pitchFamily="34" charset="0"/>
                <a:cs typeface="Calibri" panose="020F0502020204030204" pitchFamily="34" charset="0"/>
              </a:rPr>
              <a:t>Ils sont subis</a:t>
            </a:r>
          </a:p>
          <a:p>
            <a:pPr marL="723900" lvl="0">
              <a:lnSpc>
                <a:spcPct val="110000"/>
              </a:lnSpc>
              <a:spcBef>
                <a:spcPts val="0"/>
              </a:spcBef>
              <a:buFont typeface="Arial" panose="020B0604020202020204" pitchFamily="34" charset="0"/>
              <a:buChar char="•"/>
            </a:pPr>
            <a:r>
              <a:rPr lang="fr-FR" sz="2000" dirty="0">
                <a:solidFill>
                  <a:srgbClr val="595959"/>
                </a:solidFill>
                <a:latin typeface="Calibri" panose="020F0502020204030204" pitchFamily="34" charset="0"/>
                <a:cs typeface="Calibri" panose="020F0502020204030204" pitchFamily="34" charset="0"/>
              </a:rPr>
              <a:t>Ils sont nombreux</a:t>
            </a:r>
          </a:p>
          <a:p>
            <a:pPr marL="723900" lvl="0">
              <a:lnSpc>
                <a:spcPct val="110000"/>
              </a:lnSpc>
              <a:spcBef>
                <a:spcPts val="0"/>
              </a:spcBef>
              <a:buFont typeface="Arial" panose="020B0604020202020204" pitchFamily="34" charset="0"/>
              <a:buChar char="•"/>
            </a:pPr>
            <a:r>
              <a:rPr lang="fr-FR" sz="2000" dirty="0">
                <a:solidFill>
                  <a:srgbClr val="595959"/>
                </a:solidFill>
                <a:latin typeface="Calibri" panose="020F0502020204030204" pitchFamily="34" charset="0"/>
                <a:cs typeface="Calibri" panose="020F0502020204030204" pitchFamily="34" charset="0"/>
              </a:rPr>
              <a:t>Ils sont incompatibles</a:t>
            </a:r>
          </a:p>
          <a:p>
            <a:pPr marL="0" indent="0">
              <a:buNone/>
            </a:pPr>
            <a:endParaRPr lang="fr-FR" sz="2000" dirty="0"/>
          </a:p>
        </p:txBody>
      </p:sp>
      <p:sp>
        <p:nvSpPr>
          <p:cNvPr id="4" name="Espace réservé du pied de page 3">
            <a:extLst>
              <a:ext uri="{FF2B5EF4-FFF2-40B4-BE49-F238E27FC236}">
                <a16:creationId xmlns:a16="http://schemas.microsoft.com/office/drawing/2014/main" id="{8965BA63-5708-ED27-24E8-BDD2CC3EAF08}"/>
              </a:ext>
            </a:extLst>
          </p:cNvPr>
          <p:cNvSpPr>
            <a:spLocks noGrp="1"/>
          </p:cNvSpPr>
          <p:nvPr>
            <p:ph type="ftr" sz="quarter" idx="11"/>
          </p:nvPr>
        </p:nvSpPr>
        <p:spPr/>
        <p:txBody>
          <a:bodyPr/>
          <a:lstStyle/>
          <a:p>
            <a:r>
              <a:rPr lang="fr-FR" dirty="0"/>
              <a:t>Conférence 06 octobre 2022 - CPTO AIX</a:t>
            </a:r>
          </a:p>
        </p:txBody>
      </p:sp>
      <p:sp>
        <p:nvSpPr>
          <p:cNvPr id="5" name="Espace réservé du numéro de diapositive 4">
            <a:extLst>
              <a:ext uri="{FF2B5EF4-FFF2-40B4-BE49-F238E27FC236}">
                <a16:creationId xmlns:a16="http://schemas.microsoft.com/office/drawing/2014/main" id="{37AEF726-BF1F-D5AD-6F12-EFA1474B447B}"/>
              </a:ext>
            </a:extLst>
          </p:cNvPr>
          <p:cNvSpPr>
            <a:spLocks noGrp="1"/>
          </p:cNvSpPr>
          <p:nvPr>
            <p:ph type="sldNum" sz="quarter" idx="12"/>
          </p:nvPr>
        </p:nvSpPr>
        <p:spPr>
          <a:xfrm>
            <a:off x="8699845" y="5598922"/>
            <a:ext cx="683339" cy="365125"/>
          </a:xfrm>
        </p:spPr>
        <p:txBody>
          <a:bodyPr/>
          <a:lstStyle/>
          <a:p>
            <a:fld id="{7072A459-3916-4877-9B00-AD02D8A6FD6D}" type="slidenum">
              <a:rPr lang="fr-FR" smtClean="0"/>
              <a:t>6</a:t>
            </a:fld>
            <a:endParaRPr lang="fr-FR"/>
          </a:p>
        </p:txBody>
      </p:sp>
      <p:sp>
        <p:nvSpPr>
          <p:cNvPr id="16" name="Freeform 28">
            <a:extLst>
              <a:ext uri="{FF2B5EF4-FFF2-40B4-BE49-F238E27FC236}">
                <a16:creationId xmlns:a16="http://schemas.microsoft.com/office/drawing/2014/main" id="{6EB2CB9A-C155-4CF5-6D96-90002D9B2DF8}"/>
              </a:ext>
            </a:extLst>
          </p:cNvPr>
          <p:cNvSpPr>
            <a:spLocks/>
          </p:cNvSpPr>
          <p:nvPr/>
        </p:nvSpPr>
        <p:spPr bwMode="auto">
          <a:xfrm>
            <a:off x="7653016" y="1577312"/>
            <a:ext cx="1882775" cy="1756086"/>
          </a:xfrm>
          <a:custGeom>
            <a:avLst/>
            <a:gdLst>
              <a:gd name="connsiteX0" fmla="*/ 0 w 1882775"/>
              <a:gd name="connsiteY0" fmla="*/ 0 h 1756086"/>
              <a:gd name="connsiteX1" fmla="*/ 72964 w 1882775"/>
              <a:gd name="connsiteY1" fmla="*/ 0 h 1756086"/>
              <a:gd name="connsiteX2" fmla="*/ 145134 w 1882775"/>
              <a:gd name="connsiteY2" fmla="*/ 4763 h 1756086"/>
              <a:gd name="connsiteX3" fmla="*/ 216511 w 1882775"/>
              <a:gd name="connsiteY3" fmla="*/ 11113 h 1756086"/>
              <a:gd name="connsiteX4" fmla="*/ 287889 w 1882775"/>
              <a:gd name="connsiteY4" fmla="*/ 18256 h 1756086"/>
              <a:gd name="connsiteX5" fmla="*/ 359266 w 1882775"/>
              <a:gd name="connsiteY5" fmla="*/ 29369 h 1756086"/>
              <a:gd name="connsiteX6" fmla="*/ 429850 w 1882775"/>
              <a:gd name="connsiteY6" fmla="*/ 42863 h 1756086"/>
              <a:gd name="connsiteX7" fmla="*/ 498055 w 1882775"/>
              <a:gd name="connsiteY7" fmla="*/ 57944 h 1756086"/>
              <a:gd name="connsiteX8" fmla="*/ 568640 w 1882775"/>
              <a:gd name="connsiteY8" fmla="*/ 74613 h 1756086"/>
              <a:gd name="connsiteX9" fmla="*/ 635258 w 1882775"/>
              <a:gd name="connsiteY9" fmla="*/ 94456 h 1756086"/>
              <a:gd name="connsiteX10" fmla="*/ 701877 w 1882775"/>
              <a:gd name="connsiteY10" fmla="*/ 115888 h 1756086"/>
              <a:gd name="connsiteX11" fmla="*/ 769289 w 1882775"/>
              <a:gd name="connsiteY11" fmla="*/ 140494 h 1756086"/>
              <a:gd name="connsiteX12" fmla="*/ 835115 w 1882775"/>
              <a:gd name="connsiteY12" fmla="*/ 165894 h 1756086"/>
              <a:gd name="connsiteX13" fmla="*/ 900147 w 1882775"/>
              <a:gd name="connsiteY13" fmla="*/ 193675 h 1756086"/>
              <a:gd name="connsiteX14" fmla="*/ 962801 w 1882775"/>
              <a:gd name="connsiteY14" fmla="*/ 223838 h 1756086"/>
              <a:gd name="connsiteX15" fmla="*/ 1027040 w 1882775"/>
              <a:gd name="connsiteY15" fmla="*/ 256381 h 1756086"/>
              <a:gd name="connsiteX16" fmla="*/ 1087315 w 1882775"/>
              <a:gd name="connsiteY16" fmla="*/ 291306 h 1756086"/>
              <a:gd name="connsiteX17" fmla="*/ 1148382 w 1882775"/>
              <a:gd name="connsiteY17" fmla="*/ 327819 h 1756086"/>
              <a:gd name="connsiteX18" fmla="*/ 1206277 w 1882775"/>
              <a:gd name="connsiteY18" fmla="*/ 365919 h 1756086"/>
              <a:gd name="connsiteX19" fmla="*/ 1264172 w 1882775"/>
              <a:gd name="connsiteY19" fmla="*/ 405606 h 1756086"/>
              <a:gd name="connsiteX20" fmla="*/ 1322067 w 1882775"/>
              <a:gd name="connsiteY20" fmla="*/ 446881 h 1756086"/>
              <a:gd name="connsiteX21" fmla="*/ 1376789 w 1882775"/>
              <a:gd name="connsiteY21" fmla="*/ 490538 h 1756086"/>
              <a:gd name="connsiteX22" fmla="*/ 1429926 w 1882775"/>
              <a:gd name="connsiteY22" fmla="*/ 536575 h 1756086"/>
              <a:gd name="connsiteX23" fmla="*/ 1483855 w 1882775"/>
              <a:gd name="connsiteY23" fmla="*/ 584200 h 1756086"/>
              <a:gd name="connsiteX24" fmla="*/ 1533819 w 1882775"/>
              <a:gd name="connsiteY24" fmla="*/ 634206 h 1756086"/>
              <a:gd name="connsiteX25" fmla="*/ 1583784 w 1882775"/>
              <a:gd name="connsiteY25" fmla="*/ 684213 h 1756086"/>
              <a:gd name="connsiteX26" fmla="*/ 1631368 w 1882775"/>
              <a:gd name="connsiteY26" fmla="*/ 737394 h 1756086"/>
              <a:gd name="connsiteX27" fmla="*/ 1678160 w 1882775"/>
              <a:gd name="connsiteY27" fmla="*/ 791369 h 1756086"/>
              <a:gd name="connsiteX28" fmla="*/ 1722573 w 1882775"/>
              <a:gd name="connsiteY28" fmla="*/ 847725 h 1756086"/>
              <a:gd name="connsiteX29" fmla="*/ 1765399 w 1882775"/>
              <a:gd name="connsiteY29" fmla="*/ 905669 h 1756086"/>
              <a:gd name="connsiteX30" fmla="*/ 1806639 w 1882775"/>
              <a:gd name="connsiteY30" fmla="*/ 965200 h 1756086"/>
              <a:gd name="connsiteX31" fmla="*/ 1846293 w 1882775"/>
              <a:gd name="connsiteY31" fmla="*/ 1025525 h 1756086"/>
              <a:gd name="connsiteX32" fmla="*/ 1882775 w 1882775"/>
              <a:gd name="connsiteY32" fmla="*/ 1086644 h 1756086"/>
              <a:gd name="connsiteX33" fmla="*/ 724558 w 1882775"/>
              <a:gd name="connsiteY33" fmla="*/ 1756086 h 1756086"/>
              <a:gd name="connsiteX34" fmla="*/ 0 w 1882775"/>
              <a:gd name="connsiteY34" fmla="*/ 1337763 h 1756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882775" h="1756086">
                <a:moveTo>
                  <a:pt x="0" y="0"/>
                </a:moveTo>
                <a:lnTo>
                  <a:pt x="72964" y="0"/>
                </a:lnTo>
                <a:lnTo>
                  <a:pt x="145134" y="4763"/>
                </a:lnTo>
                <a:lnTo>
                  <a:pt x="216511" y="11113"/>
                </a:lnTo>
                <a:lnTo>
                  <a:pt x="287889" y="18256"/>
                </a:lnTo>
                <a:lnTo>
                  <a:pt x="359266" y="29369"/>
                </a:lnTo>
                <a:lnTo>
                  <a:pt x="429850" y="42863"/>
                </a:lnTo>
                <a:lnTo>
                  <a:pt x="498055" y="57944"/>
                </a:lnTo>
                <a:lnTo>
                  <a:pt x="568640" y="74613"/>
                </a:lnTo>
                <a:lnTo>
                  <a:pt x="635258" y="94456"/>
                </a:lnTo>
                <a:lnTo>
                  <a:pt x="701877" y="115888"/>
                </a:lnTo>
                <a:lnTo>
                  <a:pt x="769289" y="140494"/>
                </a:lnTo>
                <a:lnTo>
                  <a:pt x="835115" y="165894"/>
                </a:lnTo>
                <a:lnTo>
                  <a:pt x="900147" y="193675"/>
                </a:lnTo>
                <a:lnTo>
                  <a:pt x="962801" y="223838"/>
                </a:lnTo>
                <a:lnTo>
                  <a:pt x="1027040" y="256381"/>
                </a:lnTo>
                <a:lnTo>
                  <a:pt x="1087315" y="291306"/>
                </a:lnTo>
                <a:lnTo>
                  <a:pt x="1148382" y="327819"/>
                </a:lnTo>
                <a:lnTo>
                  <a:pt x="1206277" y="365919"/>
                </a:lnTo>
                <a:lnTo>
                  <a:pt x="1264172" y="405606"/>
                </a:lnTo>
                <a:lnTo>
                  <a:pt x="1322067" y="446881"/>
                </a:lnTo>
                <a:lnTo>
                  <a:pt x="1376789" y="490538"/>
                </a:lnTo>
                <a:lnTo>
                  <a:pt x="1429926" y="536575"/>
                </a:lnTo>
                <a:lnTo>
                  <a:pt x="1483855" y="584200"/>
                </a:lnTo>
                <a:lnTo>
                  <a:pt x="1533819" y="634206"/>
                </a:lnTo>
                <a:lnTo>
                  <a:pt x="1583784" y="684213"/>
                </a:lnTo>
                <a:lnTo>
                  <a:pt x="1631368" y="737394"/>
                </a:lnTo>
                <a:lnTo>
                  <a:pt x="1678160" y="791369"/>
                </a:lnTo>
                <a:lnTo>
                  <a:pt x="1722573" y="847725"/>
                </a:lnTo>
                <a:lnTo>
                  <a:pt x="1765399" y="905669"/>
                </a:lnTo>
                <a:lnTo>
                  <a:pt x="1806639" y="965200"/>
                </a:lnTo>
                <a:lnTo>
                  <a:pt x="1846293" y="1025525"/>
                </a:lnTo>
                <a:lnTo>
                  <a:pt x="1882775" y="1086644"/>
                </a:lnTo>
                <a:lnTo>
                  <a:pt x="724558" y="1756086"/>
                </a:lnTo>
                <a:lnTo>
                  <a:pt x="0" y="1337763"/>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29">
            <a:extLst>
              <a:ext uri="{FF2B5EF4-FFF2-40B4-BE49-F238E27FC236}">
                <a16:creationId xmlns:a16="http://schemas.microsoft.com/office/drawing/2014/main" id="{2EF5BDE6-5EBC-BE79-7986-E0A2939ED72B}"/>
              </a:ext>
            </a:extLst>
          </p:cNvPr>
          <p:cNvSpPr>
            <a:spLocks/>
          </p:cNvSpPr>
          <p:nvPr/>
        </p:nvSpPr>
        <p:spPr bwMode="auto">
          <a:xfrm>
            <a:off x="8411144" y="2721900"/>
            <a:ext cx="1450085" cy="2174875"/>
          </a:xfrm>
          <a:custGeom>
            <a:avLst/>
            <a:gdLst>
              <a:gd name="connsiteX0" fmla="*/ 1158779 w 1450085"/>
              <a:gd name="connsiteY0" fmla="*/ 0 h 2174875"/>
              <a:gd name="connsiteX1" fmla="*/ 1193704 w 1450085"/>
              <a:gd name="connsiteY1" fmla="*/ 62706 h 2174875"/>
              <a:gd name="connsiteX2" fmla="*/ 1227041 w 1450085"/>
              <a:gd name="connsiteY2" fmla="*/ 127794 h 2174875"/>
              <a:gd name="connsiteX3" fmla="*/ 1257998 w 1450085"/>
              <a:gd name="connsiteY3" fmla="*/ 192088 h 2174875"/>
              <a:gd name="connsiteX4" fmla="*/ 1286573 w 1450085"/>
              <a:gd name="connsiteY4" fmla="*/ 258763 h 2174875"/>
              <a:gd name="connsiteX5" fmla="*/ 1312766 w 1450085"/>
              <a:gd name="connsiteY5" fmla="*/ 324644 h 2174875"/>
              <a:gd name="connsiteX6" fmla="*/ 1337373 w 1450085"/>
              <a:gd name="connsiteY6" fmla="*/ 392906 h 2174875"/>
              <a:gd name="connsiteX7" fmla="*/ 1358010 w 1450085"/>
              <a:gd name="connsiteY7" fmla="*/ 460375 h 2174875"/>
              <a:gd name="connsiteX8" fmla="*/ 1376266 w 1450085"/>
              <a:gd name="connsiteY8" fmla="*/ 528638 h 2174875"/>
              <a:gd name="connsiteX9" fmla="*/ 1395316 w 1450085"/>
              <a:gd name="connsiteY9" fmla="*/ 597694 h 2174875"/>
              <a:gd name="connsiteX10" fmla="*/ 1408810 w 1450085"/>
              <a:gd name="connsiteY10" fmla="*/ 667544 h 2174875"/>
              <a:gd name="connsiteX11" fmla="*/ 1422304 w 1450085"/>
              <a:gd name="connsiteY11" fmla="*/ 735806 h 2174875"/>
              <a:gd name="connsiteX12" fmla="*/ 1431829 w 1450085"/>
              <a:gd name="connsiteY12" fmla="*/ 806450 h 2174875"/>
              <a:gd name="connsiteX13" fmla="*/ 1438973 w 1450085"/>
              <a:gd name="connsiteY13" fmla="*/ 876300 h 2174875"/>
              <a:gd name="connsiteX14" fmla="*/ 1445323 w 1450085"/>
              <a:gd name="connsiteY14" fmla="*/ 946150 h 2174875"/>
              <a:gd name="connsiteX15" fmla="*/ 1448498 w 1450085"/>
              <a:gd name="connsiteY15" fmla="*/ 1016794 h 2174875"/>
              <a:gd name="connsiteX16" fmla="*/ 1450085 w 1450085"/>
              <a:gd name="connsiteY16" fmla="*/ 1086644 h 2174875"/>
              <a:gd name="connsiteX17" fmla="*/ 1448498 w 1450085"/>
              <a:gd name="connsiteY17" fmla="*/ 1158081 h 2174875"/>
              <a:gd name="connsiteX18" fmla="*/ 1445323 w 1450085"/>
              <a:gd name="connsiteY18" fmla="*/ 1228725 h 2174875"/>
              <a:gd name="connsiteX19" fmla="*/ 1438973 w 1450085"/>
              <a:gd name="connsiteY19" fmla="*/ 1298575 h 2174875"/>
              <a:gd name="connsiteX20" fmla="*/ 1431829 w 1450085"/>
              <a:gd name="connsiteY20" fmla="*/ 1368425 h 2174875"/>
              <a:gd name="connsiteX21" fmla="*/ 1422304 w 1450085"/>
              <a:gd name="connsiteY21" fmla="*/ 1439069 h 2174875"/>
              <a:gd name="connsiteX22" fmla="*/ 1408810 w 1450085"/>
              <a:gd name="connsiteY22" fmla="*/ 1507331 h 2174875"/>
              <a:gd name="connsiteX23" fmla="*/ 1395316 w 1450085"/>
              <a:gd name="connsiteY23" fmla="*/ 1577181 h 2174875"/>
              <a:gd name="connsiteX24" fmla="*/ 1376266 w 1450085"/>
              <a:gd name="connsiteY24" fmla="*/ 1646238 h 2174875"/>
              <a:gd name="connsiteX25" fmla="*/ 1358010 w 1450085"/>
              <a:gd name="connsiteY25" fmla="*/ 1714500 h 2174875"/>
              <a:gd name="connsiteX26" fmla="*/ 1337373 w 1450085"/>
              <a:gd name="connsiteY26" fmla="*/ 1781969 h 2174875"/>
              <a:gd name="connsiteX27" fmla="*/ 1312766 w 1450085"/>
              <a:gd name="connsiteY27" fmla="*/ 1850231 h 2174875"/>
              <a:gd name="connsiteX28" fmla="*/ 1286573 w 1450085"/>
              <a:gd name="connsiteY28" fmla="*/ 1916113 h 2174875"/>
              <a:gd name="connsiteX29" fmla="*/ 1257998 w 1450085"/>
              <a:gd name="connsiteY29" fmla="*/ 1982788 h 2174875"/>
              <a:gd name="connsiteX30" fmla="*/ 1227041 w 1450085"/>
              <a:gd name="connsiteY30" fmla="*/ 2047081 h 2174875"/>
              <a:gd name="connsiteX31" fmla="*/ 1193704 w 1450085"/>
              <a:gd name="connsiteY31" fmla="*/ 2112169 h 2174875"/>
              <a:gd name="connsiteX32" fmla="*/ 1158779 w 1450085"/>
              <a:gd name="connsiteY32" fmla="*/ 2174875 h 2174875"/>
              <a:gd name="connsiteX33" fmla="*/ 1966 w 1450085"/>
              <a:gd name="connsiteY33" fmla="*/ 1507090 h 2174875"/>
              <a:gd name="connsiteX34" fmla="*/ 0 w 1450085"/>
              <a:gd name="connsiteY34" fmla="*/ 667945 h 217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50085" h="2174875">
                <a:moveTo>
                  <a:pt x="1158779" y="0"/>
                </a:moveTo>
                <a:lnTo>
                  <a:pt x="1193704" y="62706"/>
                </a:lnTo>
                <a:lnTo>
                  <a:pt x="1227041" y="127794"/>
                </a:lnTo>
                <a:lnTo>
                  <a:pt x="1257998" y="192088"/>
                </a:lnTo>
                <a:lnTo>
                  <a:pt x="1286573" y="258763"/>
                </a:lnTo>
                <a:lnTo>
                  <a:pt x="1312766" y="324644"/>
                </a:lnTo>
                <a:lnTo>
                  <a:pt x="1337373" y="392906"/>
                </a:lnTo>
                <a:lnTo>
                  <a:pt x="1358010" y="460375"/>
                </a:lnTo>
                <a:lnTo>
                  <a:pt x="1376266" y="528638"/>
                </a:lnTo>
                <a:lnTo>
                  <a:pt x="1395316" y="597694"/>
                </a:lnTo>
                <a:lnTo>
                  <a:pt x="1408810" y="667544"/>
                </a:lnTo>
                <a:lnTo>
                  <a:pt x="1422304" y="735806"/>
                </a:lnTo>
                <a:lnTo>
                  <a:pt x="1431829" y="806450"/>
                </a:lnTo>
                <a:lnTo>
                  <a:pt x="1438973" y="876300"/>
                </a:lnTo>
                <a:lnTo>
                  <a:pt x="1445323" y="946150"/>
                </a:lnTo>
                <a:lnTo>
                  <a:pt x="1448498" y="1016794"/>
                </a:lnTo>
                <a:lnTo>
                  <a:pt x="1450085" y="1086644"/>
                </a:lnTo>
                <a:lnTo>
                  <a:pt x="1448498" y="1158081"/>
                </a:lnTo>
                <a:lnTo>
                  <a:pt x="1445323" y="1228725"/>
                </a:lnTo>
                <a:lnTo>
                  <a:pt x="1438973" y="1298575"/>
                </a:lnTo>
                <a:lnTo>
                  <a:pt x="1431829" y="1368425"/>
                </a:lnTo>
                <a:lnTo>
                  <a:pt x="1422304" y="1439069"/>
                </a:lnTo>
                <a:lnTo>
                  <a:pt x="1408810" y="1507331"/>
                </a:lnTo>
                <a:lnTo>
                  <a:pt x="1395316" y="1577181"/>
                </a:lnTo>
                <a:lnTo>
                  <a:pt x="1376266" y="1646238"/>
                </a:lnTo>
                <a:lnTo>
                  <a:pt x="1358010" y="1714500"/>
                </a:lnTo>
                <a:lnTo>
                  <a:pt x="1337373" y="1781969"/>
                </a:lnTo>
                <a:lnTo>
                  <a:pt x="1312766" y="1850231"/>
                </a:lnTo>
                <a:lnTo>
                  <a:pt x="1286573" y="1916113"/>
                </a:lnTo>
                <a:lnTo>
                  <a:pt x="1257998" y="1982788"/>
                </a:lnTo>
                <a:lnTo>
                  <a:pt x="1227041" y="2047081"/>
                </a:lnTo>
                <a:lnTo>
                  <a:pt x="1193704" y="2112169"/>
                </a:lnTo>
                <a:lnTo>
                  <a:pt x="1158779" y="2174875"/>
                </a:lnTo>
                <a:lnTo>
                  <a:pt x="1966" y="1507090"/>
                </a:lnTo>
                <a:lnTo>
                  <a:pt x="0" y="667945"/>
                </a:lnTo>
                <a:close/>
              </a:path>
            </a:pathLst>
          </a:custGeom>
          <a:solidFill>
            <a:schemeClr val="tx2">
              <a:lumMod val="20000"/>
              <a:lumOff val="80000"/>
            </a:schemeClr>
          </a:solidFill>
          <a:ln>
            <a:noFill/>
          </a:ln>
        </p:spPr>
        <p:txBody>
          <a:bodyPr vert="horz" wrap="square" lIns="91440" tIns="45720" rIns="91440" bIns="45720" numCol="1" anchor="t" anchorCtr="0" compatLnSpc="1">
            <a:prstTxWarp prst="textNoShape">
              <a:avLst/>
            </a:prstTxWarp>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30">
            <a:extLst>
              <a:ext uri="{FF2B5EF4-FFF2-40B4-BE49-F238E27FC236}">
                <a16:creationId xmlns:a16="http://schemas.microsoft.com/office/drawing/2014/main" id="{0D4EF924-E8D7-0470-E315-010DDE25B2C2}"/>
              </a:ext>
            </a:extLst>
          </p:cNvPr>
          <p:cNvSpPr>
            <a:spLocks/>
          </p:cNvSpPr>
          <p:nvPr/>
        </p:nvSpPr>
        <p:spPr bwMode="auto">
          <a:xfrm>
            <a:off x="7653016" y="4285819"/>
            <a:ext cx="1882775" cy="1755543"/>
          </a:xfrm>
          <a:custGeom>
            <a:avLst/>
            <a:gdLst>
              <a:gd name="connsiteX0" fmla="*/ 726555 w 1882775"/>
              <a:gd name="connsiteY0" fmla="*/ 0 h 1755543"/>
              <a:gd name="connsiteX1" fmla="*/ 1882775 w 1882775"/>
              <a:gd name="connsiteY1" fmla="*/ 667312 h 1755543"/>
              <a:gd name="connsiteX2" fmla="*/ 1846293 w 1882775"/>
              <a:gd name="connsiteY2" fmla="*/ 730018 h 1755543"/>
              <a:gd name="connsiteX3" fmla="*/ 1806639 w 1882775"/>
              <a:gd name="connsiteY3" fmla="*/ 790343 h 1755543"/>
              <a:gd name="connsiteX4" fmla="*/ 1765399 w 1882775"/>
              <a:gd name="connsiteY4" fmla="*/ 849874 h 1755543"/>
              <a:gd name="connsiteX5" fmla="*/ 1722573 w 1882775"/>
              <a:gd name="connsiteY5" fmla="*/ 907818 h 1755543"/>
              <a:gd name="connsiteX6" fmla="*/ 1678160 w 1882775"/>
              <a:gd name="connsiteY6" fmla="*/ 964174 h 1755543"/>
              <a:gd name="connsiteX7" fmla="*/ 1631368 w 1882775"/>
              <a:gd name="connsiteY7" fmla="*/ 1018149 h 1755543"/>
              <a:gd name="connsiteX8" fmla="*/ 1583784 w 1882775"/>
              <a:gd name="connsiteY8" fmla="*/ 1071331 h 1755543"/>
              <a:gd name="connsiteX9" fmla="*/ 1533819 w 1882775"/>
              <a:gd name="connsiteY9" fmla="*/ 1121337 h 1755543"/>
              <a:gd name="connsiteX10" fmla="*/ 1483855 w 1882775"/>
              <a:gd name="connsiteY10" fmla="*/ 1171343 h 1755543"/>
              <a:gd name="connsiteX11" fmla="*/ 1429926 w 1882775"/>
              <a:gd name="connsiteY11" fmla="*/ 1218968 h 1755543"/>
              <a:gd name="connsiteX12" fmla="*/ 1376789 w 1882775"/>
              <a:gd name="connsiteY12" fmla="*/ 1265006 h 1755543"/>
              <a:gd name="connsiteX13" fmla="*/ 1322067 w 1882775"/>
              <a:gd name="connsiteY13" fmla="*/ 1307074 h 1755543"/>
              <a:gd name="connsiteX14" fmla="*/ 1264172 w 1882775"/>
              <a:gd name="connsiteY14" fmla="*/ 1349937 h 1755543"/>
              <a:gd name="connsiteX15" fmla="*/ 1206277 w 1882775"/>
              <a:gd name="connsiteY15" fmla="*/ 1389624 h 1755543"/>
              <a:gd name="connsiteX16" fmla="*/ 1148382 w 1882775"/>
              <a:gd name="connsiteY16" fmla="*/ 1427724 h 1755543"/>
              <a:gd name="connsiteX17" fmla="*/ 1087315 w 1882775"/>
              <a:gd name="connsiteY17" fmla="*/ 1464237 h 1755543"/>
              <a:gd name="connsiteX18" fmla="*/ 1027040 w 1882775"/>
              <a:gd name="connsiteY18" fmla="*/ 1497574 h 1755543"/>
              <a:gd name="connsiteX19" fmla="*/ 962801 w 1882775"/>
              <a:gd name="connsiteY19" fmla="*/ 1531706 h 1755543"/>
              <a:gd name="connsiteX20" fmla="*/ 900147 w 1882775"/>
              <a:gd name="connsiteY20" fmla="*/ 1560281 h 1755543"/>
              <a:gd name="connsiteX21" fmla="*/ 835115 w 1882775"/>
              <a:gd name="connsiteY21" fmla="*/ 1589649 h 1755543"/>
              <a:gd name="connsiteX22" fmla="*/ 769289 w 1882775"/>
              <a:gd name="connsiteY22" fmla="*/ 1615049 h 1755543"/>
              <a:gd name="connsiteX23" fmla="*/ 701877 w 1882775"/>
              <a:gd name="connsiteY23" fmla="*/ 1639656 h 1755543"/>
              <a:gd name="connsiteX24" fmla="*/ 635258 w 1882775"/>
              <a:gd name="connsiteY24" fmla="*/ 1661087 h 1755543"/>
              <a:gd name="connsiteX25" fmla="*/ 568640 w 1882775"/>
              <a:gd name="connsiteY25" fmla="*/ 1680931 h 1755543"/>
              <a:gd name="connsiteX26" fmla="*/ 498055 w 1882775"/>
              <a:gd name="connsiteY26" fmla="*/ 1697599 h 1755543"/>
              <a:gd name="connsiteX27" fmla="*/ 429850 w 1882775"/>
              <a:gd name="connsiteY27" fmla="*/ 1712681 h 1755543"/>
              <a:gd name="connsiteX28" fmla="*/ 359266 w 1882775"/>
              <a:gd name="connsiteY28" fmla="*/ 1726174 h 1755543"/>
              <a:gd name="connsiteX29" fmla="*/ 287889 w 1882775"/>
              <a:gd name="connsiteY29" fmla="*/ 1737287 h 1755543"/>
              <a:gd name="connsiteX30" fmla="*/ 216511 w 1882775"/>
              <a:gd name="connsiteY30" fmla="*/ 1744431 h 1755543"/>
              <a:gd name="connsiteX31" fmla="*/ 145134 w 1882775"/>
              <a:gd name="connsiteY31" fmla="*/ 1750781 h 1755543"/>
              <a:gd name="connsiteX32" fmla="*/ 72964 w 1882775"/>
              <a:gd name="connsiteY32" fmla="*/ 1753956 h 1755543"/>
              <a:gd name="connsiteX33" fmla="*/ 0 w 1882775"/>
              <a:gd name="connsiteY33" fmla="*/ 1755543 h 1755543"/>
              <a:gd name="connsiteX34" fmla="*/ 0 w 1882775"/>
              <a:gd name="connsiteY34" fmla="*/ 418079 h 1755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882775" h="1755543">
                <a:moveTo>
                  <a:pt x="726555" y="0"/>
                </a:moveTo>
                <a:lnTo>
                  <a:pt x="1882775" y="667312"/>
                </a:lnTo>
                <a:lnTo>
                  <a:pt x="1846293" y="730018"/>
                </a:lnTo>
                <a:lnTo>
                  <a:pt x="1806639" y="790343"/>
                </a:lnTo>
                <a:lnTo>
                  <a:pt x="1765399" y="849874"/>
                </a:lnTo>
                <a:lnTo>
                  <a:pt x="1722573" y="907818"/>
                </a:lnTo>
                <a:lnTo>
                  <a:pt x="1678160" y="964174"/>
                </a:lnTo>
                <a:lnTo>
                  <a:pt x="1631368" y="1018149"/>
                </a:lnTo>
                <a:lnTo>
                  <a:pt x="1583784" y="1071331"/>
                </a:lnTo>
                <a:lnTo>
                  <a:pt x="1533819" y="1121337"/>
                </a:lnTo>
                <a:lnTo>
                  <a:pt x="1483855" y="1171343"/>
                </a:lnTo>
                <a:lnTo>
                  <a:pt x="1429926" y="1218968"/>
                </a:lnTo>
                <a:lnTo>
                  <a:pt x="1376789" y="1265006"/>
                </a:lnTo>
                <a:lnTo>
                  <a:pt x="1322067" y="1307074"/>
                </a:lnTo>
                <a:lnTo>
                  <a:pt x="1264172" y="1349937"/>
                </a:lnTo>
                <a:lnTo>
                  <a:pt x="1206277" y="1389624"/>
                </a:lnTo>
                <a:lnTo>
                  <a:pt x="1148382" y="1427724"/>
                </a:lnTo>
                <a:lnTo>
                  <a:pt x="1087315" y="1464237"/>
                </a:lnTo>
                <a:lnTo>
                  <a:pt x="1027040" y="1497574"/>
                </a:lnTo>
                <a:lnTo>
                  <a:pt x="962801" y="1531706"/>
                </a:lnTo>
                <a:lnTo>
                  <a:pt x="900147" y="1560281"/>
                </a:lnTo>
                <a:lnTo>
                  <a:pt x="835115" y="1589649"/>
                </a:lnTo>
                <a:lnTo>
                  <a:pt x="769289" y="1615049"/>
                </a:lnTo>
                <a:lnTo>
                  <a:pt x="701877" y="1639656"/>
                </a:lnTo>
                <a:lnTo>
                  <a:pt x="635258" y="1661087"/>
                </a:lnTo>
                <a:lnTo>
                  <a:pt x="568640" y="1680931"/>
                </a:lnTo>
                <a:lnTo>
                  <a:pt x="498055" y="1697599"/>
                </a:lnTo>
                <a:lnTo>
                  <a:pt x="429850" y="1712681"/>
                </a:lnTo>
                <a:lnTo>
                  <a:pt x="359266" y="1726174"/>
                </a:lnTo>
                <a:lnTo>
                  <a:pt x="287889" y="1737287"/>
                </a:lnTo>
                <a:lnTo>
                  <a:pt x="216511" y="1744431"/>
                </a:lnTo>
                <a:lnTo>
                  <a:pt x="145134" y="1750781"/>
                </a:lnTo>
                <a:lnTo>
                  <a:pt x="72964" y="1753956"/>
                </a:lnTo>
                <a:lnTo>
                  <a:pt x="0" y="1755543"/>
                </a:lnTo>
                <a:lnTo>
                  <a:pt x="0" y="418079"/>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31">
            <a:extLst>
              <a:ext uri="{FF2B5EF4-FFF2-40B4-BE49-F238E27FC236}">
                <a16:creationId xmlns:a16="http://schemas.microsoft.com/office/drawing/2014/main" id="{E360036F-46A8-EBC7-6C68-65CE77ADE0B9}"/>
              </a:ext>
            </a:extLst>
          </p:cNvPr>
          <p:cNvSpPr>
            <a:spLocks/>
          </p:cNvSpPr>
          <p:nvPr/>
        </p:nvSpPr>
        <p:spPr bwMode="auto">
          <a:xfrm>
            <a:off x="5703566" y="4284911"/>
            <a:ext cx="1882775" cy="1756451"/>
          </a:xfrm>
          <a:custGeom>
            <a:avLst/>
            <a:gdLst>
              <a:gd name="connsiteX0" fmla="*/ 1157792 w 1882775"/>
              <a:gd name="connsiteY0" fmla="*/ 0 h 1756451"/>
              <a:gd name="connsiteX1" fmla="*/ 1882775 w 1882775"/>
              <a:gd name="connsiteY1" fmla="*/ 418569 h 1756451"/>
              <a:gd name="connsiteX2" fmla="*/ 1882775 w 1882775"/>
              <a:gd name="connsiteY2" fmla="*/ 1756451 h 1756451"/>
              <a:gd name="connsiteX3" fmla="*/ 1810605 w 1882775"/>
              <a:gd name="connsiteY3" fmla="*/ 1754864 h 1756451"/>
              <a:gd name="connsiteX4" fmla="*/ 1737641 w 1882775"/>
              <a:gd name="connsiteY4" fmla="*/ 1751689 h 1756451"/>
              <a:gd name="connsiteX5" fmla="*/ 1666264 w 1882775"/>
              <a:gd name="connsiteY5" fmla="*/ 1745339 h 1756451"/>
              <a:gd name="connsiteX6" fmla="*/ 1594887 w 1882775"/>
              <a:gd name="connsiteY6" fmla="*/ 1738195 h 1756451"/>
              <a:gd name="connsiteX7" fmla="*/ 1524302 w 1882775"/>
              <a:gd name="connsiteY7" fmla="*/ 1727082 h 1756451"/>
              <a:gd name="connsiteX8" fmla="*/ 1454511 w 1882775"/>
              <a:gd name="connsiteY8" fmla="*/ 1713589 h 1756451"/>
              <a:gd name="connsiteX9" fmla="*/ 1384720 w 1882775"/>
              <a:gd name="connsiteY9" fmla="*/ 1698507 h 1756451"/>
              <a:gd name="connsiteX10" fmla="*/ 1315722 w 1882775"/>
              <a:gd name="connsiteY10" fmla="*/ 1681839 h 1756451"/>
              <a:gd name="connsiteX11" fmla="*/ 1247517 w 1882775"/>
              <a:gd name="connsiteY11" fmla="*/ 1661995 h 1756451"/>
              <a:gd name="connsiteX12" fmla="*/ 1180898 w 1882775"/>
              <a:gd name="connsiteY12" fmla="*/ 1640564 h 1756451"/>
              <a:gd name="connsiteX13" fmla="*/ 1113486 w 1882775"/>
              <a:gd name="connsiteY13" fmla="*/ 1615957 h 1756451"/>
              <a:gd name="connsiteX14" fmla="*/ 1047661 w 1882775"/>
              <a:gd name="connsiteY14" fmla="*/ 1590557 h 1756451"/>
              <a:gd name="connsiteX15" fmla="*/ 984214 w 1882775"/>
              <a:gd name="connsiteY15" fmla="*/ 1561189 h 1756451"/>
              <a:gd name="connsiteX16" fmla="*/ 919974 w 1882775"/>
              <a:gd name="connsiteY16" fmla="*/ 1532614 h 1756451"/>
              <a:gd name="connsiteX17" fmla="*/ 857321 w 1882775"/>
              <a:gd name="connsiteY17" fmla="*/ 1498482 h 1756451"/>
              <a:gd name="connsiteX18" fmla="*/ 795461 w 1882775"/>
              <a:gd name="connsiteY18" fmla="*/ 1465145 h 1756451"/>
              <a:gd name="connsiteX19" fmla="*/ 735980 w 1882775"/>
              <a:gd name="connsiteY19" fmla="*/ 1428632 h 1756451"/>
              <a:gd name="connsiteX20" fmla="*/ 676499 w 1882775"/>
              <a:gd name="connsiteY20" fmla="*/ 1390532 h 1756451"/>
              <a:gd name="connsiteX21" fmla="*/ 618604 w 1882775"/>
              <a:gd name="connsiteY21" fmla="*/ 1350845 h 1756451"/>
              <a:gd name="connsiteX22" fmla="*/ 562295 w 1882775"/>
              <a:gd name="connsiteY22" fmla="*/ 1307982 h 1756451"/>
              <a:gd name="connsiteX23" fmla="*/ 505986 w 1882775"/>
              <a:gd name="connsiteY23" fmla="*/ 1265914 h 1756451"/>
              <a:gd name="connsiteX24" fmla="*/ 452850 w 1882775"/>
              <a:gd name="connsiteY24" fmla="*/ 1219876 h 1756451"/>
              <a:gd name="connsiteX25" fmla="*/ 398920 w 1882775"/>
              <a:gd name="connsiteY25" fmla="*/ 1172251 h 1756451"/>
              <a:gd name="connsiteX26" fmla="*/ 348956 w 1882775"/>
              <a:gd name="connsiteY26" fmla="*/ 1122245 h 1756451"/>
              <a:gd name="connsiteX27" fmla="*/ 298992 w 1882775"/>
              <a:gd name="connsiteY27" fmla="*/ 1072239 h 1756451"/>
              <a:gd name="connsiteX28" fmla="*/ 251407 w 1882775"/>
              <a:gd name="connsiteY28" fmla="*/ 1019057 h 1756451"/>
              <a:gd name="connsiteX29" fmla="*/ 206201 w 1882775"/>
              <a:gd name="connsiteY29" fmla="*/ 965082 h 1756451"/>
              <a:gd name="connsiteX30" fmla="*/ 160203 w 1882775"/>
              <a:gd name="connsiteY30" fmla="*/ 908726 h 1756451"/>
              <a:gd name="connsiteX31" fmla="*/ 117376 w 1882775"/>
              <a:gd name="connsiteY31" fmla="*/ 850782 h 1756451"/>
              <a:gd name="connsiteX32" fmla="*/ 76136 w 1882775"/>
              <a:gd name="connsiteY32" fmla="*/ 791251 h 1756451"/>
              <a:gd name="connsiteX33" fmla="*/ 36482 w 1882775"/>
              <a:gd name="connsiteY33" fmla="*/ 730926 h 1756451"/>
              <a:gd name="connsiteX34" fmla="*/ 0 w 1882775"/>
              <a:gd name="connsiteY34" fmla="*/ 668220 h 175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882775" h="1756451">
                <a:moveTo>
                  <a:pt x="1157792" y="0"/>
                </a:moveTo>
                <a:lnTo>
                  <a:pt x="1882775" y="418569"/>
                </a:lnTo>
                <a:lnTo>
                  <a:pt x="1882775" y="1756451"/>
                </a:lnTo>
                <a:lnTo>
                  <a:pt x="1810605" y="1754864"/>
                </a:lnTo>
                <a:lnTo>
                  <a:pt x="1737641" y="1751689"/>
                </a:lnTo>
                <a:lnTo>
                  <a:pt x="1666264" y="1745339"/>
                </a:lnTo>
                <a:lnTo>
                  <a:pt x="1594887" y="1738195"/>
                </a:lnTo>
                <a:lnTo>
                  <a:pt x="1524302" y="1727082"/>
                </a:lnTo>
                <a:lnTo>
                  <a:pt x="1454511" y="1713589"/>
                </a:lnTo>
                <a:lnTo>
                  <a:pt x="1384720" y="1698507"/>
                </a:lnTo>
                <a:lnTo>
                  <a:pt x="1315722" y="1681839"/>
                </a:lnTo>
                <a:lnTo>
                  <a:pt x="1247517" y="1661995"/>
                </a:lnTo>
                <a:lnTo>
                  <a:pt x="1180898" y="1640564"/>
                </a:lnTo>
                <a:lnTo>
                  <a:pt x="1113486" y="1615957"/>
                </a:lnTo>
                <a:lnTo>
                  <a:pt x="1047661" y="1590557"/>
                </a:lnTo>
                <a:lnTo>
                  <a:pt x="984214" y="1561189"/>
                </a:lnTo>
                <a:lnTo>
                  <a:pt x="919974" y="1532614"/>
                </a:lnTo>
                <a:lnTo>
                  <a:pt x="857321" y="1498482"/>
                </a:lnTo>
                <a:lnTo>
                  <a:pt x="795461" y="1465145"/>
                </a:lnTo>
                <a:lnTo>
                  <a:pt x="735980" y="1428632"/>
                </a:lnTo>
                <a:lnTo>
                  <a:pt x="676499" y="1390532"/>
                </a:lnTo>
                <a:lnTo>
                  <a:pt x="618604" y="1350845"/>
                </a:lnTo>
                <a:lnTo>
                  <a:pt x="562295" y="1307982"/>
                </a:lnTo>
                <a:lnTo>
                  <a:pt x="505986" y="1265914"/>
                </a:lnTo>
                <a:lnTo>
                  <a:pt x="452850" y="1219876"/>
                </a:lnTo>
                <a:lnTo>
                  <a:pt x="398920" y="1172251"/>
                </a:lnTo>
                <a:lnTo>
                  <a:pt x="348956" y="1122245"/>
                </a:lnTo>
                <a:lnTo>
                  <a:pt x="298992" y="1072239"/>
                </a:lnTo>
                <a:lnTo>
                  <a:pt x="251407" y="1019057"/>
                </a:lnTo>
                <a:lnTo>
                  <a:pt x="206201" y="965082"/>
                </a:lnTo>
                <a:lnTo>
                  <a:pt x="160203" y="908726"/>
                </a:lnTo>
                <a:lnTo>
                  <a:pt x="117376" y="850782"/>
                </a:lnTo>
                <a:lnTo>
                  <a:pt x="76136" y="791251"/>
                </a:lnTo>
                <a:lnTo>
                  <a:pt x="36482" y="730926"/>
                </a:lnTo>
                <a:lnTo>
                  <a:pt x="0" y="668220"/>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32">
            <a:extLst>
              <a:ext uri="{FF2B5EF4-FFF2-40B4-BE49-F238E27FC236}">
                <a16:creationId xmlns:a16="http://schemas.microsoft.com/office/drawing/2014/main" id="{4F68F060-55D4-09C3-49EB-7505893A6439}"/>
              </a:ext>
            </a:extLst>
          </p:cNvPr>
          <p:cNvSpPr>
            <a:spLocks/>
          </p:cNvSpPr>
          <p:nvPr/>
        </p:nvSpPr>
        <p:spPr bwMode="auto">
          <a:xfrm>
            <a:off x="5378128" y="2721900"/>
            <a:ext cx="1450117" cy="2174875"/>
          </a:xfrm>
          <a:custGeom>
            <a:avLst/>
            <a:gdLst>
              <a:gd name="connsiteX0" fmla="*/ 291306 w 1450117"/>
              <a:gd name="connsiteY0" fmla="*/ 0 h 2174875"/>
              <a:gd name="connsiteX1" fmla="*/ 1448906 w 1450117"/>
              <a:gd name="connsiteY1" fmla="*/ 667265 h 2174875"/>
              <a:gd name="connsiteX2" fmla="*/ 1450117 w 1450117"/>
              <a:gd name="connsiteY2" fmla="*/ 1505937 h 2174875"/>
              <a:gd name="connsiteX3" fmla="*/ 291306 w 1450117"/>
              <a:gd name="connsiteY3" fmla="*/ 2174875 h 2174875"/>
              <a:gd name="connsiteX4" fmla="*/ 256381 w 1450117"/>
              <a:gd name="connsiteY4" fmla="*/ 2112169 h 2174875"/>
              <a:gd name="connsiteX5" fmla="*/ 224631 w 1450117"/>
              <a:gd name="connsiteY5" fmla="*/ 2047081 h 2174875"/>
              <a:gd name="connsiteX6" fmla="*/ 192088 w 1450117"/>
              <a:gd name="connsiteY6" fmla="*/ 1982788 h 2174875"/>
              <a:gd name="connsiteX7" fmla="*/ 165100 w 1450117"/>
              <a:gd name="connsiteY7" fmla="*/ 1916113 h 2174875"/>
              <a:gd name="connsiteX8" fmla="*/ 137319 w 1450117"/>
              <a:gd name="connsiteY8" fmla="*/ 1850231 h 2174875"/>
              <a:gd name="connsiteX9" fmla="*/ 114300 w 1450117"/>
              <a:gd name="connsiteY9" fmla="*/ 1781969 h 2174875"/>
              <a:gd name="connsiteX10" fmla="*/ 92869 w 1450117"/>
              <a:gd name="connsiteY10" fmla="*/ 1714500 h 2174875"/>
              <a:gd name="connsiteX11" fmla="*/ 73819 w 1450117"/>
              <a:gd name="connsiteY11" fmla="*/ 1646238 h 2174875"/>
              <a:gd name="connsiteX12" fmla="*/ 56356 w 1450117"/>
              <a:gd name="connsiteY12" fmla="*/ 1577181 h 2174875"/>
              <a:gd name="connsiteX13" fmla="*/ 41275 w 1450117"/>
              <a:gd name="connsiteY13" fmla="*/ 1507331 h 2174875"/>
              <a:gd name="connsiteX14" fmla="*/ 29369 w 1450117"/>
              <a:gd name="connsiteY14" fmla="*/ 1439069 h 2174875"/>
              <a:gd name="connsiteX15" fmla="*/ 18256 w 1450117"/>
              <a:gd name="connsiteY15" fmla="*/ 1368425 h 2174875"/>
              <a:gd name="connsiteX16" fmla="*/ 11113 w 1450117"/>
              <a:gd name="connsiteY16" fmla="*/ 1298575 h 2174875"/>
              <a:gd name="connsiteX17" fmla="*/ 4763 w 1450117"/>
              <a:gd name="connsiteY17" fmla="*/ 1228725 h 2174875"/>
              <a:gd name="connsiteX18" fmla="*/ 1588 w 1450117"/>
              <a:gd name="connsiteY18" fmla="*/ 1158081 h 2174875"/>
              <a:gd name="connsiteX19" fmla="*/ 0 w 1450117"/>
              <a:gd name="connsiteY19" fmla="*/ 1086644 h 2174875"/>
              <a:gd name="connsiteX20" fmla="*/ 1588 w 1450117"/>
              <a:gd name="connsiteY20" fmla="*/ 1016794 h 2174875"/>
              <a:gd name="connsiteX21" fmla="*/ 4763 w 1450117"/>
              <a:gd name="connsiteY21" fmla="*/ 946150 h 2174875"/>
              <a:gd name="connsiteX22" fmla="*/ 11113 w 1450117"/>
              <a:gd name="connsiteY22" fmla="*/ 876300 h 2174875"/>
              <a:gd name="connsiteX23" fmla="*/ 18256 w 1450117"/>
              <a:gd name="connsiteY23" fmla="*/ 806450 h 2174875"/>
              <a:gd name="connsiteX24" fmla="*/ 29369 w 1450117"/>
              <a:gd name="connsiteY24" fmla="*/ 735806 h 2174875"/>
              <a:gd name="connsiteX25" fmla="*/ 41275 w 1450117"/>
              <a:gd name="connsiteY25" fmla="*/ 667544 h 2174875"/>
              <a:gd name="connsiteX26" fmla="*/ 56356 w 1450117"/>
              <a:gd name="connsiteY26" fmla="*/ 597694 h 2174875"/>
              <a:gd name="connsiteX27" fmla="*/ 73819 w 1450117"/>
              <a:gd name="connsiteY27" fmla="*/ 528638 h 2174875"/>
              <a:gd name="connsiteX28" fmla="*/ 92869 w 1450117"/>
              <a:gd name="connsiteY28" fmla="*/ 460375 h 2174875"/>
              <a:gd name="connsiteX29" fmla="*/ 114300 w 1450117"/>
              <a:gd name="connsiteY29" fmla="*/ 392906 h 2174875"/>
              <a:gd name="connsiteX30" fmla="*/ 137319 w 1450117"/>
              <a:gd name="connsiteY30" fmla="*/ 324644 h 2174875"/>
              <a:gd name="connsiteX31" fmla="*/ 165100 w 1450117"/>
              <a:gd name="connsiteY31" fmla="*/ 258763 h 2174875"/>
              <a:gd name="connsiteX32" fmla="*/ 192088 w 1450117"/>
              <a:gd name="connsiteY32" fmla="*/ 192088 h 2174875"/>
              <a:gd name="connsiteX33" fmla="*/ 224631 w 1450117"/>
              <a:gd name="connsiteY33" fmla="*/ 127794 h 2174875"/>
              <a:gd name="connsiteX34" fmla="*/ 256381 w 1450117"/>
              <a:gd name="connsiteY34" fmla="*/ 62706 h 2174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50117" h="2174875">
                <a:moveTo>
                  <a:pt x="291306" y="0"/>
                </a:moveTo>
                <a:lnTo>
                  <a:pt x="1448906" y="667265"/>
                </a:lnTo>
                <a:lnTo>
                  <a:pt x="1450117" y="1505937"/>
                </a:lnTo>
                <a:lnTo>
                  <a:pt x="291306" y="2174875"/>
                </a:lnTo>
                <a:lnTo>
                  <a:pt x="256381" y="2112169"/>
                </a:lnTo>
                <a:lnTo>
                  <a:pt x="224631" y="2047081"/>
                </a:lnTo>
                <a:lnTo>
                  <a:pt x="192088" y="1982788"/>
                </a:lnTo>
                <a:lnTo>
                  <a:pt x="165100" y="1916113"/>
                </a:lnTo>
                <a:lnTo>
                  <a:pt x="137319" y="1850231"/>
                </a:lnTo>
                <a:lnTo>
                  <a:pt x="114300" y="1781969"/>
                </a:lnTo>
                <a:lnTo>
                  <a:pt x="92869" y="1714500"/>
                </a:lnTo>
                <a:lnTo>
                  <a:pt x="73819" y="1646238"/>
                </a:lnTo>
                <a:lnTo>
                  <a:pt x="56356" y="1577181"/>
                </a:lnTo>
                <a:lnTo>
                  <a:pt x="41275" y="1507331"/>
                </a:lnTo>
                <a:lnTo>
                  <a:pt x="29369" y="1439069"/>
                </a:lnTo>
                <a:lnTo>
                  <a:pt x="18256" y="1368425"/>
                </a:lnTo>
                <a:lnTo>
                  <a:pt x="11113" y="1298575"/>
                </a:lnTo>
                <a:lnTo>
                  <a:pt x="4763" y="1228725"/>
                </a:lnTo>
                <a:lnTo>
                  <a:pt x="1588" y="1158081"/>
                </a:lnTo>
                <a:lnTo>
                  <a:pt x="0" y="1086644"/>
                </a:lnTo>
                <a:lnTo>
                  <a:pt x="1588" y="1016794"/>
                </a:lnTo>
                <a:lnTo>
                  <a:pt x="4763" y="946150"/>
                </a:lnTo>
                <a:lnTo>
                  <a:pt x="11113" y="876300"/>
                </a:lnTo>
                <a:lnTo>
                  <a:pt x="18256" y="806450"/>
                </a:lnTo>
                <a:lnTo>
                  <a:pt x="29369" y="735806"/>
                </a:lnTo>
                <a:lnTo>
                  <a:pt x="41275" y="667544"/>
                </a:lnTo>
                <a:lnTo>
                  <a:pt x="56356" y="597694"/>
                </a:lnTo>
                <a:lnTo>
                  <a:pt x="73819" y="528638"/>
                </a:lnTo>
                <a:lnTo>
                  <a:pt x="92869" y="460375"/>
                </a:lnTo>
                <a:lnTo>
                  <a:pt x="114300" y="392906"/>
                </a:lnTo>
                <a:lnTo>
                  <a:pt x="137319" y="324644"/>
                </a:lnTo>
                <a:lnTo>
                  <a:pt x="165100" y="258763"/>
                </a:lnTo>
                <a:lnTo>
                  <a:pt x="192088" y="192088"/>
                </a:lnTo>
                <a:lnTo>
                  <a:pt x="224631" y="127794"/>
                </a:lnTo>
                <a:lnTo>
                  <a:pt x="256381" y="62706"/>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33">
            <a:extLst>
              <a:ext uri="{FF2B5EF4-FFF2-40B4-BE49-F238E27FC236}">
                <a16:creationId xmlns:a16="http://schemas.microsoft.com/office/drawing/2014/main" id="{4C26355E-873C-6B47-1A23-CB53491E6F6B}"/>
              </a:ext>
            </a:extLst>
          </p:cNvPr>
          <p:cNvSpPr>
            <a:spLocks/>
          </p:cNvSpPr>
          <p:nvPr/>
        </p:nvSpPr>
        <p:spPr bwMode="auto">
          <a:xfrm>
            <a:off x="5703566" y="1577312"/>
            <a:ext cx="1882775" cy="1754722"/>
          </a:xfrm>
          <a:custGeom>
            <a:avLst/>
            <a:gdLst>
              <a:gd name="connsiteX0" fmla="*/ 1810605 w 1882775"/>
              <a:gd name="connsiteY0" fmla="*/ 0 h 1754722"/>
              <a:gd name="connsiteX1" fmla="*/ 1882775 w 1882775"/>
              <a:gd name="connsiteY1" fmla="*/ 0 h 1754722"/>
              <a:gd name="connsiteX2" fmla="*/ 1882775 w 1882775"/>
              <a:gd name="connsiteY2" fmla="*/ 1337304 h 1754722"/>
              <a:gd name="connsiteX3" fmla="*/ 1155858 w 1882775"/>
              <a:gd name="connsiteY3" fmla="*/ 1754722 h 1754722"/>
              <a:gd name="connsiteX4" fmla="*/ 0 w 1882775"/>
              <a:gd name="connsiteY4" fmla="*/ 1086644 h 1754722"/>
              <a:gd name="connsiteX5" fmla="*/ 36482 w 1882775"/>
              <a:gd name="connsiteY5" fmla="*/ 1025525 h 1754722"/>
              <a:gd name="connsiteX6" fmla="*/ 76136 w 1882775"/>
              <a:gd name="connsiteY6" fmla="*/ 965200 h 1754722"/>
              <a:gd name="connsiteX7" fmla="*/ 117376 w 1882775"/>
              <a:gd name="connsiteY7" fmla="*/ 905669 h 1754722"/>
              <a:gd name="connsiteX8" fmla="*/ 160203 w 1882775"/>
              <a:gd name="connsiteY8" fmla="*/ 847725 h 1754722"/>
              <a:gd name="connsiteX9" fmla="*/ 206201 w 1882775"/>
              <a:gd name="connsiteY9" fmla="*/ 791369 h 1754722"/>
              <a:gd name="connsiteX10" fmla="*/ 251407 w 1882775"/>
              <a:gd name="connsiteY10" fmla="*/ 737394 h 1754722"/>
              <a:gd name="connsiteX11" fmla="*/ 298992 w 1882775"/>
              <a:gd name="connsiteY11" fmla="*/ 684213 h 1754722"/>
              <a:gd name="connsiteX12" fmla="*/ 348956 w 1882775"/>
              <a:gd name="connsiteY12" fmla="*/ 634206 h 1754722"/>
              <a:gd name="connsiteX13" fmla="*/ 398920 w 1882775"/>
              <a:gd name="connsiteY13" fmla="*/ 584200 h 1754722"/>
              <a:gd name="connsiteX14" fmla="*/ 452850 w 1882775"/>
              <a:gd name="connsiteY14" fmla="*/ 536575 h 1754722"/>
              <a:gd name="connsiteX15" fmla="*/ 505986 w 1882775"/>
              <a:gd name="connsiteY15" fmla="*/ 490538 h 1754722"/>
              <a:gd name="connsiteX16" fmla="*/ 562295 w 1882775"/>
              <a:gd name="connsiteY16" fmla="*/ 446881 h 1754722"/>
              <a:gd name="connsiteX17" fmla="*/ 618604 w 1882775"/>
              <a:gd name="connsiteY17" fmla="*/ 405606 h 1754722"/>
              <a:gd name="connsiteX18" fmla="*/ 676499 w 1882775"/>
              <a:gd name="connsiteY18" fmla="*/ 365919 h 1754722"/>
              <a:gd name="connsiteX19" fmla="*/ 735980 w 1882775"/>
              <a:gd name="connsiteY19" fmla="*/ 327819 h 1754722"/>
              <a:gd name="connsiteX20" fmla="*/ 795461 w 1882775"/>
              <a:gd name="connsiteY20" fmla="*/ 291306 h 1754722"/>
              <a:gd name="connsiteX21" fmla="*/ 857321 w 1882775"/>
              <a:gd name="connsiteY21" fmla="*/ 256381 h 1754722"/>
              <a:gd name="connsiteX22" fmla="*/ 919974 w 1882775"/>
              <a:gd name="connsiteY22" fmla="*/ 223838 h 1754722"/>
              <a:gd name="connsiteX23" fmla="*/ 984214 w 1882775"/>
              <a:gd name="connsiteY23" fmla="*/ 193675 h 1754722"/>
              <a:gd name="connsiteX24" fmla="*/ 1047661 w 1882775"/>
              <a:gd name="connsiteY24" fmla="*/ 165894 h 1754722"/>
              <a:gd name="connsiteX25" fmla="*/ 1113486 w 1882775"/>
              <a:gd name="connsiteY25" fmla="*/ 140494 h 1754722"/>
              <a:gd name="connsiteX26" fmla="*/ 1180898 w 1882775"/>
              <a:gd name="connsiteY26" fmla="*/ 115888 h 1754722"/>
              <a:gd name="connsiteX27" fmla="*/ 1247517 w 1882775"/>
              <a:gd name="connsiteY27" fmla="*/ 94456 h 1754722"/>
              <a:gd name="connsiteX28" fmla="*/ 1315722 w 1882775"/>
              <a:gd name="connsiteY28" fmla="*/ 74613 h 1754722"/>
              <a:gd name="connsiteX29" fmla="*/ 1384720 w 1882775"/>
              <a:gd name="connsiteY29" fmla="*/ 57944 h 1754722"/>
              <a:gd name="connsiteX30" fmla="*/ 1454511 w 1882775"/>
              <a:gd name="connsiteY30" fmla="*/ 42863 h 1754722"/>
              <a:gd name="connsiteX31" fmla="*/ 1524302 w 1882775"/>
              <a:gd name="connsiteY31" fmla="*/ 29369 h 1754722"/>
              <a:gd name="connsiteX32" fmla="*/ 1594887 w 1882775"/>
              <a:gd name="connsiteY32" fmla="*/ 18256 h 1754722"/>
              <a:gd name="connsiteX33" fmla="*/ 1666264 w 1882775"/>
              <a:gd name="connsiteY33" fmla="*/ 11113 h 1754722"/>
              <a:gd name="connsiteX34" fmla="*/ 1737641 w 1882775"/>
              <a:gd name="connsiteY34" fmla="*/ 4763 h 175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882775" h="1754722">
                <a:moveTo>
                  <a:pt x="1810605" y="0"/>
                </a:moveTo>
                <a:lnTo>
                  <a:pt x="1882775" y="0"/>
                </a:lnTo>
                <a:lnTo>
                  <a:pt x="1882775" y="1337304"/>
                </a:lnTo>
                <a:lnTo>
                  <a:pt x="1155858" y="1754722"/>
                </a:lnTo>
                <a:lnTo>
                  <a:pt x="0" y="1086644"/>
                </a:lnTo>
                <a:lnTo>
                  <a:pt x="36482" y="1025525"/>
                </a:lnTo>
                <a:lnTo>
                  <a:pt x="76136" y="965200"/>
                </a:lnTo>
                <a:lnTo>
                  <a:pt x="117376" y="905669"/>
                </a:lnTo>
                <a:lnTo>
                  <a:pt x="160203" y="847725"/>
                </a:lnTo>
                <a:lnTo>
                  <a:pt x="206201" y="791369"/>
                </a:lnTo>
                <a:lnTo>
                  <a:pt x="251407" y="737394"/>
                </a:lnTo>
                <a:lnTo>
                  <a:pt x="298992" y="684213"/>
                </a:lnTo>
                <a:lnTo>
                  <a:pt x="348956" y="634206"/>
                </a:lnTo>
                <a:lnTo>
                  <a:pt x="398920" y="584200"/>
                </a:lnTo>
                <a:lnTo>
                  <a:pt x="452850" y="536575"/>
                </a:lnTo>
                <a:lnTo>
                  <a:pt x="505986" y="490538"/>
                </a:lnTo>
                <a:lnTo>
                  <a:pt x="562295" y="446881"/>
                </a:lnTo>
                <a:lnTo>
                  <a:pt x="618604" y="405606"/>
                </a:lnTo>
                <a:lnTo>
                  <a:pt x="676499" y="365919"/>
                </a:lnTo>
                <a:lnTo>
                  <a:pt x="735980" y="327819"/>
                </a:lnTo>
                <a:lnTo>
                  <a:pt x="795461" y="291306"/>
                </a:lnTo>
                <a:lnTo>
                  <a:pt x="857321" y="256381"/>
                </a:lnTo>
                <a:lnTo>
                  <a:pt x="919974" y="223838"/>
                </a:lnTo>
                <a:lnTo>
                  <a:pt x="984214" y="193675"/>
                </a:lnTo>
                <a:lnTo>
                  <a:pt x="1047661" y="165894"/>
                </a:lnTo>
                <a:lnTo>
                  <a:pt x="1113486" y="140494"/>
                </a:lnTo>
                <a:lnTo>
                  <a:pt x="1180898" y="115888"/>
                </a:lnTo>
                <a:lnTo>
                  <a:pt x="1247517" y="94456"/>
                </a:lnTo>
                <a:lnTo>
                  <a:pt x="1315722" y="74613"/>
                </a:lnTo>
                <a:lnTo>
                  <a:pt x="1384720" y="57944"/>
                </a:lnTo>
                <a:lnTo>
                  <a:pt x="1454511" y="42863"/>
                </a:lnTo>
                <a:lnTo>
                  <a:pt x="1524302" y="29369"/>
                </a:lnTo>
                <a:lnTo>
                  <a:pt x="1594887" y="18256"/>
                </a:lnTo>
                <a:lnTo>
                  <a:pt x="1666264" y="11113"/>
                </a:lnTo>
                <a:lnTo>
                  <a:pt x="1737641" y="4763"/>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2" name="TextBox 68">
            <a:extLst>
              <a:ext uri="{FF2B5EF4-FFF2-40B4-BE49-F238E27FC236}">
                <a16:creationId xmlns:a16="http://schemas.microsoft.com/office/drawing/2014/main" id="{95A3E6EC-97EE-7893-E424-BCE0F5869FBC}"/>
              </a:ext>
            </a:extLst>
          </p:cNvPr>
          <p:cNvSpPr txBox="1"/>
          <p:nvPr/>
        </p:nvSpPr>
        <p:spPr>
          <a:xfrm>
            <a:off x="7586341" y="2004720"/>
            <a:ext cx="1551443" cy="92333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solidFill>
                  <a:schemeClr val="tx1">
                    <a:lumMod val="85000"/>
                    <a:lumOff val="15000"/>
                  </a:schemeClr>
                </a:solidFill>
                <a:latin typeface="Calibri" panose="020F0502020204030204" pitchFamily="34" charset="0"/>
                <a:cs typeface="Calibri" panose="020F0502020204030204" pitchFamily="34" charset="0"/>
              </a:rPr>
              <a:t>Autonomie et marges de manœuvre</a:t>
            </a:r>
          </a:p>
        </p:txBody>
      </p:sp>
      <p:sp>
        <p:nvSpPr>
          <p:cNvPr id="23" name="TextBox 68">
            <a:extLst>
              <a:ext uri="{FF2B5EF4-FFF2-40B4-BE49-F238E27FC236}">
                <a16:creationId xmlns:a16="http://schemas.microsoft.com/office/drawing/2014/main" id="{8E1E0EC3-B9EA-36AC-B3FC-82304DC35C29}"/>
              </a:ext>
            </a:extLst>
          </p:cNvPr>
          <p:cNvSpPr txBox="1"/>
          <p:nvPr/>
        </p:nvSpPr>
        <p:spPr>
          <a:xfrm>
            <a:off x="8360464" y="3486443"/>
            <a:ext cx="1551443" cy="646331"/>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a:solidFill>
                  <a:schemeClr val="tx1">
                    <a:lumMod val="85000"/>
                    <a:lumOff val="15000"/>
                  </a:schemeClr>
                </a:solidFill>
                <a:latin typeface="Calibri" panose="020F0502020204030204" pitchFamily="34" charset="0"/>
                <a:cs typeface="Calibri" panose="020F0502020204030204" pitchFamily="34" charset="0"/>
              </a:rPr>
              <a:t>Exigences émotionnelles</a:t>
            </a:r>
          </a:p>
        </p:txBody>
      </p:sp>
      <p:sp>
        <p:nvSpPr>
          <p:cNvPr id="24" name="TextBox 68">
            <a:extLst>
              <a:ext uri="{FF2B5EF4-FFF2-40B4-BE49-F238E27FC236}">
                <a16:creationId xmlns:a16="http://schemas.microsoft.com/office/drawing/2014/main" id="{6B3FCABB-DB67-292F-975F-6C30C0A10A53}"/>
              </a:ext>
            </a:extLst>
          </p:cNvPr>
          <p:cNvSpPr txBox="1"/>
          <p:nvPr/>
        </p:nvSpPr>
        <p:spPr>
          <a:xfrm>
            <a:off x="7635422" y="4839970"/>
            <a:ext cx="1551443" cy="646331"/>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a:solidFill>
                  <a:schemeClr val="tx1">
                    <a:lumMod val="85000"/>
                    <a:lumOff val="15000"/>
                  </a:schemeClr>
                </a:solidFill>
                <a:latin typeface="Calibri" panose="020F0502020204030204" pitchFamily="34" charset="0"/>
                <a:cs typeface="Calibri" panose="020F0502020204030204" pitchFamily="34" charset="0"/>
              </a:rPr>
              <a:t>Insécurité au travail</a:t>
            </a:r>
          </a:p>
        </p:txBody>
      </p:sp>
      <p:sp>
        <p:nvSpPr>
          <p:cNvPr id="25" name="TextBox 68">
            <a:extLst>
              <a:ext uri="{FF2B5EF4-FFF2-40B4-BE49-F238E27FC236}">
                <a16:creationId xmlns:a16="http://schemas.microsoft.com/office/drawing/2014/main" id="{47F6B2EC-090D-AB2C-2BD2-78DB6CFFB5F7}"/>
              </a:ext>
            </a:extLst>
          </p:cNvPr>
          <p:cNvSpPr txBox="1"/>
          <p:nvPr/>
        </p:nvSpPr>
        <p:spPr>
          <a:xfrm>
            <a:off x="6013597" y="4822737"/>
            <a:ext cx="1551443" cy="646331"/>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a:solidFill>
                  <a:schemeClr val="tx1">
                    <a:lumMod val="85000"/>
                    <a:lumOff val="15000"/>
                  </a:schemeClr>
                </a:solidFill>
                <a:latin typeface="Calibri" panose="020F0502020204030204" pitchFamily="34" charset="0"/>
                <a:cs typeface="Calibri" panose="020F0502020204030204" pitchFamily="34" charset="0"/>
              </a:rPr>
              <a:t>Conflits de valeur</a:t>
            </a:r>
          </a:p>
        </p:txBody>
      </p:sp>
      <p:sp>
        <p:nvSpPr>
          <p:cNvPr id="26" name="TextBox 68">
            <a:extLst>
              <a:ext uri="{FF2B5EF4-FFF2-40B4-BE49-F238E27FC236}">
                <a16:creationId xmlns:a16="http://schemas.microsoft.com/office/drawing/2014/main" id="{84A960CD-5D7E-2A5B-C088-B13A8D508449}"/>
              </a:ext>
            </a:extLst>
          </p:cNvPr>
          <p:cNvSpPr txBox="1"/>
          <p:nvPr/>
        </p:nvSpPr>
        <p:spPr>
          <a:xfrm>
            <a:off x="5327464" y="3485307"/>
            <a:ext cx="1551443" cy="646331"/>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solidFill>
                  <a:schemeClr val="tx1">
                    <a:lumMod val="85000"/>
                    <a:lumOff val="15000"/>
                  </a:schemeClr>
                </a:solidFill>
                <a:latin typeface="Calibri" panose="020F0502020204030204" pitchFamily="34" charset="0"/>
                <a:cs typeface="Calibri" panose="020F0502020204030204" pitchFamily="34" charset="0"/>
              </a:rPr>
              <a:t>Exigences au travail</a:t>
            </a:r>
          </a:p>
        </p:txBody>
      </p:sp>
      <p:sp>
        <p:nvSpPr>
          <p:cNvPr id="27" name="TextBox 68">
            <a:extLst>
              <a:ext uri="{FF2B5EF4-FFF2-40B4-BE49-F238E27FC236}">
                <a16:creationId xmlns:a16="http://schemas.microsoft.com/office/drawing/2014/main" id="{ED5B7AD9-B89F-C190-57C9-EA07BC4CEDC9}"/>
              </a:ext>
            </a:extLst>
          </p:cNvPr>
          <p:cNvSpPr txBox="1"/>
          <p:nvPr/>
        </p:nvSpPr>
        <p:spPr>
          <a:xfrm>
            <a:off x="6009558" y="2006000"/>
            <a:ext cx="1551443" cy="92333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solidFill>
                  <a:schemeClr val="tx1">
                    <a:lumMod val="85000"/>
                    <a:lumOff val="15000"/>
                  </a:schemeClr>
                </a:solidFill>
                <a:latin typeface="Calibri" panose="020F0502020204030204" pitchFamily="34" charset="0"/>
                <a:cs typeface="Calibri" panose="020F0502020204030204" pitchFamily="34" charset="0"/>
              </a:rPr>
              <a:t>Rapports sociaux au travail</a:t>
            </a:r>
          </a:p>
        </p:txBody>
      </p:sp>
      <p:sp>
        <p:nvSpPr>
          <p:cNvPr id="28" name="TextBox 68">
            <a:extLst>
              <a:ext uri="{FF2B5EF4-FFF2-40B4-BE49-F238E27FC236}">
                <a16:creationId xmlns:a16="http://schemas.microsoft.com/office/drawing/2014/main" id="{9E90218F-B6E0-4004-BC54-A57DD59E69C6}"/>
              </a:ext>
            </a:extLst>
          </p:cNvPr>
          <p:cNvSpPr txBox="1"/>
          <p:nvPr/>
        </p:nvSpPr>
        <p:spPr>
          <a:xfrm>
            <a:off x="6843964" y="3485306"/>
            <a:ext cx="1551443" cy="646331"/>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dirty="0">
                <a:solidFill>
                  <a:schemeClr val="tx1">
                    <a:lumMod val="85000"/>
                    <a:lumOff val="15000"/>
                  </a:schemeClr>
                </a:solidFill>
                <a:latin typeface="Calibri" panose="020F0502020204030204" pitchFamily="34" charset="0"/>
                <a:cs typeface="Calibri" panose="020F0502020204030204" pitchFamily="34" charset="0"/>
              </a:rPr>
              <a:t>Facteurs de RPS</a:t>
            </a:r>
          </a:p>
        </p:txBody>
      </p:sp>
    </p:spTree>
    <p:extLst>
      <p:ext uri="{BB962C8B-B14F-4D97-AF65-F5344CB8AC3E}">
        <p14:creationId xmlns:p14="http://schemas.microsoft.com/office/powerpoint/2010/main" val="2702012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229AD270-02AA-5EA4-DD76-5D53BAC57FD3}"/>
              </a:ext>
            </a:extLst>
          </p:cNvPr>
          <p:cNvSpPr>
            <a:spLocks noGrp="1"/>
          </p:cNvSpPr>
          <p:nvPr>
            <p:ph type="ftr" sz="quarter" idx="11"/>
          </p:nvPr>
        </p:nvSpPr>
        <p:spPr/>
        <p:txBody>
          <a:bodyPr/>
          <a:lstStyle/>
          <a:p>
            <a:r>
              <a:rPr lang="fr-FR"/>
              <a:t>Conférence 06 octobre 2022 - CPTO AIX</a:t>
            </a:r>
          </a:p>
        </p:txBody>
      </p:sp>
      <p:sp>
        <p:nvSpPr>
          <p:cNvPr id="5" name="Espace réservé du numéro de diapositive 4">
            <a:extLst>
              <a:ext uri="{FF2B5EF4-FFF2-40B4-BE49-F238E27FC236}">
                <a16:creationId xmlns:a16="http://schemas.microsoft.com/office/drawing/2014/main" id="{3AAEA1B5-328F-0B86-1224-052D1C39843C}"/>
              </a:ext>
            </a:extLst>
          </p:cNvPr>
          <p:cNvSpPr>
            <a:spLocks noGrp="1"/>
          </p:cNvSpPr>
          <p:nvPr>
            <p:ph type="sldNum" sz="quarter" idx="12"/>
          </p:nvPr>
        </p:nvSpPr>
        <p:spPr/>
        <p:txBody>
          <a:bodyPr/>
          <a:lstStyle/>
          <a:p>
            <a:fld id="{7072A459-3916-4877-9B00-AD02D8A6FD6D}" type="slidenum">
              <a:rPr lang="fr-FR" smtClean="0"/>
              <a:t>7</a:t>
            </a:fld>
            <a:endParaRPr lang="fr-FR"/>
          </a:p>
        </p:txBody>
      </p:sp>
      <p:sp>
        <p:nvSpPr>
          <p:cNvPr id="6" name="Titre 1">
            <a:extLst>
              <a:ext uri="{FF2B5EF4-FFF2-40B4-BE49-F238E27FC236}">
                <a16:creationId xmlns:a16="http://schemas.microsoft.com/office/drawing/2014/main" id="{D9ADAD49-9D75-7529-B330-49AC38209EF0}"/>
              </a:ext>
            </a:extLst>
          </p:cNvPr>
          <p:cNvSpPr>
            <a:spLocks noGrp="1"/>
          </p:cNvSpPr>
          <p:nvPr>
            <p:ph type="title"/>
          </p:nvPr>
        </p:nvSpPr>
        <p:spPr>
          <a:xfrm>
            <a:off x="677334" y="609600"/>
            <a:ext cx="8596668" cy="1320800"/>
          </a:xfrm>
        </p:spPr>
        <p:txBody>
          <a:bodyPr/>
          <a:lstStyle/>
          <a:p>
            <a:r>
              <a:rPr lang="fr-FR" dirty="0"/>
              <a:t>Dans la Fonction publique territoriale ?</a:t>
            </a:r>
          </a:p>
        </p:txBody>
      </p:sp>
      <p:graphicFrame>
        <p:nvGraphicFramePr>
          <p:cNvPr id="9" name="Espace réservé du contenu 8">
            <a:extLst>
              <a:ext uri="{FF2B5EF4-FFF2-40B4-BE49-F238E27FC236}">
                <a16:creationId xmlns:a16="http://schemas.microsoft.com/office/drawing/2014/main" id="{6C83746F-D2BC-0534-4470-D89EF10FF732}"/>
              </a:ext>
            </a:extLst>
          </p:cNvPr>
          <p:cNvGraphicFramePr>
            <a:graphicFrameLocks noGrp="1"/>
          </p:cNvGraphicFramePr>
          <p:nvPr>
            <p:ph idx="1"/>
            <p:extLst>
              <p:ext uri="{D42A27DB-BD31-4B8C-83A1-F6EECF244321}">
                <p14:modId xmlns:p14="http://schemas.microsoft.com/office/powerpoint/2010/main" val="1680109756"/>
              </p:ext>
            </p:extLst>
          </p:nvPr>
        </p:nvGraphicFramePr>
        <p:xfrm>
          <a:off x="276286" y="2448833"/>
          <a:ext cx="11639427" cy="33443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ZoneTexte 9">
            <a:extLst>
              <a:ext uri="{FF2B5EF4-FFF2-40B4-BE49-F238E27FC236}">
                <a16:creationId xmlns:a16="http://schemas.microsoft.com/office/drawing/2014/main" id="{7277B844-E292-728E-A283-12DAA1634823}"/>
              </a:ext>
            </a:extLst>
          </p:cNvPr>
          <p:cNvSpPr txBox="1"/>
          <p:nvPr/>
        </p:nvSpPr>
        <p:spPr>
          <a:xfrm>
            <a:off x="0" y="5934670"/>
            <a:ext cx="1219200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fr-FR" sz="1800" dirty="0">
                <a:solidFill>
                  <a:schemeClr val="tx1"/>
                </a:solidFill>
                <a:latin typeface="Calibri" panose="020F0502020204030204" pitchFamily="34" charset="0"/>
                <a:cs typeface="Calibri" panose="020F0502020204030204" pitchFamily="34" charset="0"/>
              </a:rPr>
              <a:t>…. en y intégrant, dans un ensemble cohérent, la technique, l'organisation du travail, les conditions de travail, les relations sociales et l'influence des facteurs ambiants, notamment les risques liés au harcèlement moral et au harcèlement sexuel, tels qu'ils sont définis aux </a:t>
            </a:r>
            <a:r>
              <a:rPr lang="fr-FR" sz="1800" dirty="0">
                <a:solidFill>
                  <a:schemeClr val="tx1"/>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articles L. 1152-1 </a:t>
            </a:r>
            <a:r>
              <a:rPr lang="fr-FR" sz="1800" dirty="0">
                <a:solidFill>
                  <a:schemeClr val="tx1"/>
                </a:solidFill>
                <a:latin typeface="Calibri" panose="020F0502020204030204" pitchFamily="34" charset="0"/>
                <a:cs typeface="Calibri" panose="020F0502020204030204" pitchFamily="34" charset="0"/>
              </a:rPr>
              <a:t>et </a:t>
            </a:r>
            <a:r>
              <a:rPr lang="fr-FR" sz="1800" dirty="0">
                <a:solidFill>
                  <a:schemeClr val="tx1"/>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L. 1153-1</a:t>
            </a:r>
            <a:r>
              <a:rPr lang="fr-FR" sz="1800" dirty="0">
                <a:solidFill>
                  <a:schemeClr val="tx1"/>
                </a:solidFill>
                <a:latin typeface="Calibri" panose="020F0502020204030204" pitchFamily="34" charset="0"/>
                <a:cs typeface="Calibri" panose="020F0502020204030204" pitchFamily="34" charset="0"/>
              </a:rPr>
              <a:t>, ainsi que ceux liés aux agissements sexistes définis à l'article </a:t>
            </a:r>
            <a:r>
              <a:rPr lang="fr-FR" sz="1800" dirty="0">
                <a:solidFill>
                  <a:schemeClr val="tx1"/>
                </a:solidFill>
                <a:latin typeface="Calibri" panose="020F0502020204030204" pitchFamily="34" charset="0"/>
                <a:cs typeface="Calibri" panose="020F0502020204030204" pitchFamily="34" charset="0"/>
                <a:hlinkClick r:id="rId10" tooltip="Code du travail - art. L1142-2-1 (V)">
                  <a:extLst>
                    <a:ext uri="{A12FA001-AC4F-418D-AE19-62706E023703}">
                      <ahyp:hlinkClr xmlns:ahyp="http://schemas.microsoft.com/office/drawing/2018/hyperlinkcolor" val="tx"/>
                    </a:ext>
                  </a:extLst>
                </a:hlinkClick>
              </a:rPr>
              <a:t>L. 1142-2-1</a:t>
            </a:r>
            <a:r>
              <a:rPr lang="fr-FR" sz="1800" dirty="0">
                <a:solidFill>
                  <a:schemeClr val="tx1"/>
                </a:solidFill>
                <a:latin typeface="Calibri" panose="020F0502020204030204" pitchFamily="34" charset="0"/>
                <a:cs typeface="Calibri" panose="020F0502020204030204" pitchFamily="34" charset="0"/>
              </a:rPr>
              <a:t> ; </a:t>
            </a:r>
            <a:endParaRPr lang="fr-FR" dirty="0">
              <a:solidFill>
                <a:schemeClr val="tx1"/>
              </a:solidFill>
            </a:endParaRPr>
          </a:p>
        </p:txBody>
      </p:sp>
      <p:sp>
        <p:nvSpPr>
          <p:cNvPr id="7" name="ZoneTexte 6">
            <a:extLst>
              <a:ext uri="{FF2B5EF4-FFF2-40B4-BE49-F238E27FC236}">
                <a16:creationId xmlns:a16="http://schemas.microsoft.com/office/drawing/2014/main" id="{2D6BF04D-D339-D884-426E-8A4605E72CED}"/>
              </a:ext>
            </a:extLst>
          </p:cNvPr>
          <p:cNvSpPr txBox="1"/>
          <p:nvPr/>
        </p:nvSpPr>
        <p:spPr>
          <a:xfrm>
            <a:off x="136478" y="1427277"/>
            <a:ext cx="9730853" cy="1123712"/>
          </a:xfrm>
          <a:prstGeom prst="round2Diag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fr-FR" sz="2000" b="1" dirty="0">
                <a:latin typeface="Calibri" panose="020F0502020204030204" pitchFamily="34" charset="0"/>
                <a:cs typeface="Calibri" panose="020F0502020204030204" pitchFamily="34" charset="0"/>
              </a:rPr>
              <a:t>L'accord-cadre signé en 2013 a rappelé les 9 obligations de sécurité de l'employeur en matière de protection de la santé physique et mentale mentionnées dans le code du travail et applicable à la fonction publique (Art. L. 4121-1 du CT)</a:t>
            </a:r>
          </a:p>
        </p:txBody>
      </p:sp>
    </p:spTree>
    <p:extLst>
      <p:ext uri="{BB962C8B-B14F-4D97-AF65-F5344CB8AC3E}">
        <p14:creationId xmlns:p14="http://schemas.microsoft.com/office/powerpoint/2010/main" val="1809663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3">
            <a:extLst>
              <a:ext uri="{FF2B5EF4-FFF2-40B4-BE49-F238E27FC236}">
                <a16:creationId xmlns:a16="http://schemas.microsoft.com/office/drawing/2014/main" id="{8267EEE4-6354-4F1C-9484-951F0EB92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121856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7" name="Image 6" descr="Une image contenant posant">
            <a:extLst>
              <a:ext uri="{FF2B5EF4-FFF2-40B4-BE49-F238E27FC236}">
                <a16:creationId xmlns:a16="http://schemas.microsoft.com/office/drawing/2014/main" id="{37E40604-00C5-06B1-333C-0187938039D6}"/>
              </a:ext>
            </a:extLst>
          </p:cNvPr>
          <p:cNvPicPr>
            <a:picLocks noChangeAspect="1"/>
          </p:cNvPicPr>
          <p:nvPr/>
        </p:nvPicPr>
        <p:blipFill rotWithShape="1">
          <a:blip r:embed="rId2">
            <a:extLst>
              <a:ext uri="{28A0092B-C50C-407E-A947-70E740481C1C}">
                <a14:useLocalDpi xmlns:a14="http://schemas.microsoft.com/office/drawing/2010/main" val="0"/>
              </a:ext>
            </a:extLst>
          </a:blip>
          <a:srcRect r="-3" b="25955"/>
          <a:stretch/>
        </p:blipFill>
        <p:spPr>
          <a:xfrm>
            <a:off x="7683690" y="1121462"/>
            <a:ext cx="4594172" cy="3401642"/>
          </a:xfrm>
          <a:prstGeom prst="rect">
            <a:avLst/>
          </a:prstGeom>
        </p:spPr>
      </p:pic>
      <p:sp>
        <p:nvSpPr>
          <p:cNvPr id="2" name="Titre 1">
            <a:extLst>
              <a:ext uri="{FF2B5EF4-FFF2-40B4-BE49-F238E27FC236}">
                <a16:creationId xmlns:a16="http://schemas.microsoft.com/office/drawing/2014/main" id="{8FBF91ED-DE67-1EB6-5B8C-B6F09B2F2C36}"/>
              </a:ext>
            </a:extLst>
          </p:cNvPr>
          <p:cNvSpPr>
            <a:spLocks noGrp="1"/>
          </p:cNvSpPr>
          <p:nvPr>
            <p:ph type="title"/>
          </p:nvPr>
        </p:nvSpPr>
        <p:spPr>
          <a:xfrm>
            <a:off x="989767" y="609600"/>
            <a:ext cx="8331653" cy="1320800"/>
          </a:xfrm>
        </p:spPr>
        <p:txBody>
          <a:bodyPr anchor="ctr">
            <a:normAutofit/>
          </a:bodyPr>
          <a:lstStyle/>
          <a:p>
            <a:r>
              <a:rPr lang="fr-FR" dirty="0"/>
              <a:t>La FPT et les risques psychosociaux ?</a:t>
            </a:r>
          </a:p>
        </p:txBody>
      </p:sp>
      <p:sp>
        <p:nvSpPr>
          <p:cNvPr id="12" name="Isosceles Triangle 15">
            <a:extLst>
              <a:ext uri="{FF2B5EF4-FFF2-40B4-BE49-F238E27FC236}">
                <a16:creationId xmlns:a16="http://schemas.microsoft.com/office/drawing/2014/main" id="{0E5A83F9-E6B8-40BD-9C0D-9A6F156507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rgbClr val="3A4C5E">
              <a:alpha val="85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Espace réservé du pied de page 3">
            <a:extLst>
              <a:ext uri="{FF2B5EF4-FFF2-40B4-BE49-F238E27FC236}">
                <a16:creationId xmlns:a16="http://schemas.microsoft.com/office/drawing/2014/main" id="{EC8C8706-23E8-8CE9-02D7-166BBDB1A66C}"/>
              </a:ext>
            </a:extLst>
          </p:cNvPr>
          <p:cNvSpPr>
            <a:spLocks noGrp="1"/>
          </p:cNvSpPr>
          <p:nvPr>
            <p:ph type="ftr" sz="quarter" idx="11"/>
          </p:nvPr>
        </p:nvSpPr>
        <p:spPr>
          <a:xfrm>
            <a:off x="986594" y="6041362"/>
            <a:ext cx="3836418" cy="365125"/>
          </a:xfrm>
        </p:spPr>
        <p:txBody>
          <a:bodyPr>
            <a:normAutofit/>
          </a:bodyPr>
          <a:lstStyle/>
          <a:p>
            <a:pPr>
              <a:spcAft>
                <a:spcPts val="600"/>
              </a:spcAft>
            </a:pPr>
            <a:r>
              <a:rPr lang="fr-FR">
                <a:solidFill>
                  <a:prstClr val="black">
                    <a:tint val="75000"/>
                  </a:prstClr>
                </a:solidFill>
              </a:rPr>
              <a:t>Conférence 06 octobre 2022 - CPTO AIX</a:t>
            </a:r>
          </a:p>
        </p:txBody>
      </p:sp>
      <p:sp>
        <p:nvSpPr>
          <p:cNvPr id="5" name="Espace réservé du numéro de diapositive 4">
            <a:extLst>
              <a:ext uri="{FF2B5EF4-FFF2-40B4-BE49-F238E27FC236}">
                <a16:creationId xmlns:a16="http://schemas.microsoft.com/office/drawing/2014/main" id="{AF4A92AC-65CE-01AC-E5C9-F1CBC6D8492C}"/>
              </a:ext>
            </a:extLst>
          </p:cNvPr>
          <p:cNvSpPr>
            <a:spLocks noGrp="1"/>
          </p:cNvSpPr>
          <p:nvPr>
            <p:ph type="sldNum" sz="quarter" idx="12"/>
          </p:nvPr>
        </p:nvSpPr>
        <p:spPr>
          <a:xfrm>
            <a:off x="6470204" y="6041362"/>
            <a:ext cx="683339" cy="365125"/>
          </a:xfrm>
        </p:spPr>
        <p:txBody>
          <a:bodyPr>
            <a:normAutofit/>
          </a:bodyPr>
          <a:lstStyle/>
          <a:p>
            <a:pPr>
              <a:spcAft>
                <a:spcPts val="600"/>
              </a:spcAft>
            </a:pPr>
            <a:fld id="{7072A459-3916-4877-9B00-AD02D8A6FD6D}" type="slidenum">
              <a:rPr lang="fr-FR">
                <a:solidFill>
                  <a:srgbClr val="90C226"/>
                </a:solidFill>
              </a:rPr>
              <a:pPr>
                <a:spcAft>
                  <a:spcPts val="600"/>
                </a:spcAft>
              </a:pPr>
              <a:t>8</a:t>
            </a:fld>
            <a:endParaRPr lang="fr-FR">
              <a:solidFill>
                <a:srgbClr val="90C226"/>
              </a:solidFill>
            </a:endParaRPr>
          </a:p>
        </p:txBody>
      </p:sp>
      <p:pic>
        <p:nvPicPr>
          <p:cNvPr id="13" name="Image 12" descr="Une image contenant texte&#10;&#10;Description générée automatiquement">
            <a:extLst>
              <a:ext uri="{FF2B5EF4-FFF2-40B4-BE49-F238E27FC236}">
                <a16:creationId xmlns:a16="http://schemas.microsoft.com/office/drawing/2014/main" id="{0AEBFA0D-2DBF-E371-F8DF-B14CCF0AD5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4872" y="4679666"/>
            <a:ext cx="2710534" cy="1568734"/>
          </a:xfrm>
          <a:prstGeom prst="rect">
            <a:avLst/>
          </a:prstGeom>
        </p:spPr>
      </p:pic>
      <p:sp>
        <p:nvSpPr>
          <p:cNvPr id="3" name="Espace réservé du contenu 2">
            <a:extLst>
              <a:ext uri="{FF2B5EF4-FFF2-40B4-BE49-F238E27FC236}">
                <a16:creationId xmlns:a16="http://schemas.microsoft.com/office/drawing/2014/main" id="{0C91A0C5-F936-F2D2-98E1-9D4F96C32A4C}"/>
              </a:ext>
            </a:extLst>
          </p:cNvPr>
          <p:cNvSpPr>
            <a:spLocks noGrp="1"/>
          </p:cNvSpPr>
          <p:nvPr>
            <p:ph idx="1"/>
          </p:nvPr>
        </p:nvSpPr>
        <p:spPr>
          <a:xfrm>
            <a:off x="579534" y="2160589"/>
            <a:ext cx="7104156" cy="3880773"/>
          </a:xfrm>
        </p:spPr>
        <p:txBody>
          <a:bodyPr>
            <a:normAutofit lnSpcReduction="10000"/>
          </a:bodyPr>
          <a:lstStyle/>
          <a:p>
            <a:pPr algn="just">
              <a:lnSpc>
                <a:spcPct val="90000"/>
              </a:lnSpc>
            </a:pPr>
            <a:r>
              <a:rPr lang="fr-FR" sz="2000" dirty="0">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Accord-cadre relatif à la prévention des risques psychosociaux (RPS) dans la fonction publique</a:t>
            </a:r>
            <a:r>
              <a:rPr lang="fr-FR" sz="2000" dirty="0">
                <a:latin typeface="Calibri" panose="020F0502020204030204" pitchFamily="34" charset="0"/>
                <a:cs typeface="Calibri" panose="020F0502020204030204" pitchFamily="34" charset="0"/>
              </a:rPr>
              <a:t>  du 22 octobre 2013, obligeant chaque employeur public à élaborer un plan d’évaluation et de prévention des RPS dès 2015. Ces plans d'action reposeront sur une phase de diagnostic associant les agents et qui devra intégrer les DUERP.</a:t>
            </a:r>
          </a:p>
          <a:p>
            <a:pPr algn="just">
              <a:lnSpc>
                <a:spcPct val="90000"/>
              </a:lnSpc>
            </a:pPr>
            <a:r>
              <a:rPr lang="fr-FR" sz="2000" dirty="0">
                <a:latin typeface="Calibri" panose="020F0502020204030204" pitchFamily="34" charset="0"/>
                <a:cs typeface="Calibri" panose="020F0502020204030204" pitchFamily="34" charset="0"/>
              </a:rPr>
              <a:t>Le CHSCT est associé à chaque étape de l'élaboration du diagnostic à la mise en œuvre du plan d'action. </a:t>
            </a:r>
            <a:r>
              <a:rPr lang="fr-FR" sz="2000" b="1" dirty="0">
                <a:latin typeface="Calibri" panose="020F0502020204030204" pitchFamily="34" charset="0"/>
                <a:cs typeface="Calibri" panose="020F0502020204030204" pitchFamily="34" charset="0"/>
              </a:rPr>
              <a:t>Des formations spécifiques à destination des encadrants</a:t>
            </a:r>
            <a:r>
              <a:rPr lang="fr-FR" sz="2000" dirty="0">
                <a:latin typeface="Calibri" panose="020F0502020204030204" pitchFamily="34" charset="0"/>
                <a:cs typeface="Calibri" panose="020F0502020204030204" pitchFamily="34" charset="0"/>
              </a:rPr>
              <a:t>, des membres des CHSCT et des agents exerçant des fonctions en matière de prévention seront organisées, ainsi que des formations de sensibilisation à l'attention des agents.</a:t>
            </a:r>
          </a:p>
          <a:p>
            <a:pPr marL="0" indent="0" algn="just">
              <a:lnSpc>
                <a:spcPct val="90000"/>
              </a:lnSpc>
              <a:buNone/>
            </a:pPr>
            <a:r>
              <a:rPr lang="fr-FR" sz="2000" dirty="0">
                <a:latin typeface="Calibri" panose="020F0502020204030204" pitchFamily="34" charset="0"/>
                <a:cs typeface="Calibri" panose="020F0502020204030204" pitchFamily="34" charset="0"/>
              </a:rPr>
              <a:t>Voir </a:t>
            </a:r>
            <a:r>
              <a:rPr lang="fr-FR" sz="2000" dirty="0">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circulaire du Premier ministre du 20 mars 2014</a:t>
            </a:r>
            <a:r>
              <a:rPr lang="fr-FR" sz="2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645532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CEBD4489-721D-5939-E28E-85C9A517E5DA}"/>
              </a:ext>
            </a:extLst>
          </p:cNvPr>
          <p:cNvSpPr>
            <a:spLocks noGrp="1"/>
          </p:cNvSpPr>
          <p:nvPr>
            <p:ph type="ftr" sz="quarter" idx="11"/>
          </p:nvPr>
        </p:nvSpPr>
        <p:spPr/>
        <p:txBody>
          <a:bodyPr/>
          <a:lstStyle/>
          <a:p>
            <a:r>
              <a:rPr lang="fr-FR"/>
              <a:t>Conférence 06 octobre 2022 - CPTO AIX</a:t>
            </a:r>
          </a:p>
        </p:txBody>
      </p:sp>
      <p:sp>
        <p:nvSpPr>
          <p:cNvPr id="5" name="Espace réservé du numéro de diapositive 4">
            <a:extLst>
              <a:ext uri="{FF2B5EF4-FFF2-40B4-BE49-F238E27FC236}">
                <a16:creationId xmlns:a16="http://schemas.microsoft.com/office/drawing/2014/main" id="{DF29E831-3937-FB46-FE3A-643D384F818C}"/>
              </a:ext>
            </a:extLst>
          </p:cNvPr>
          <p:cNvSpPr>
            <a:spLocks noGrp="1"/>
          </p:cNvSpPr>
          <p:nvPr>
            <p:ph type="sldNum" sz="quarter" idx="12"/>
          </p:nvPr>
        </p:nvSpPr>
        <p:spPr/>
        <p:txBody>
          <a:bodyPr/>
          <a:lstStyle/>
          <a:p>
            <a:fld id="{7072A459-3916-4877-9B00-AD02D8A6FD6D}" type="slidenum">
              <a:rPr lang="fr-FR" smtClean="0"/>
              <a:t>9</a:t>
            </a:fld>
            <a:endParaRPr lang="fr-FR"/>
          </a:p>
        </p:txBody>
      </p:sp>
      <p:sp>
        <p:nvSpPr>
          <p:cNvPr id="14" name="CustomShape 7">
            <a:extLst>
              <a:ext uri="{FF2B5EF4-FFF2-40B4-BE49-F238E27FC236}">
                <a16:creationId xmlns:a16="http://schemas.microsoft.com/office/drawing/2014/main" id="{11059B63-17ED-3BC8-BBE2-8187937E1F7F}"/>
              </a:ext>
            </a:extLst>
          </p:cNvPr>
          <p:cNvSpPr/>
          <p:nvPr/>
        </p:nvSpPr>
        <p:spPr>
          <a:xfrm>
            <a:off x="2485666" y="1407767"/>
            <a:ext cx="7808491" cy="1308360"/>
          </a:xfrm>
          <a:prstGeom prst="rect">
            <a:avLst/>
          </a:prstGeom>
          <a:solidFill>
            <a:schemeClr val="bg1"/>
          </a:solidFill>
          <a:ln w="22320" cap="flat">
            <a:solidFill>
              <a:srgbClr val="92D050"/>
            </a:solidFill>
            <a:prstDash val="solid"/>
            <a:round/>
          </a:ln>
        </p:spPr>
        <p:txBody>
          <a:bodyPr vert="horz" wrap="square" lIns="99212" tIns="49606" rIns="99212" bIns="49606" anchor="t" anchorCtr="1" compatLnSpc="1">
            <a:noAutofit/>
          </a:bodyPr>
          <a:lstStyle/>
          <a:p>
            <a:pPr algn="ctr" defTabSz="914400">
              <a:defRPr sz="1800" b="0" i="0" u="none" strike="noStrike" kern="0" cap="none" spc="0" baseline="0">
                <a:solidFill>
                  <a:srgbClr val="000000"/>
                </a:solidFill>
                <a:uFillTx/>
              </a:defRPr>
            </a:pPr>
            <a:r>
              <a:rPr lang="fr-FR" sz="1984" b="1" spc="-1" dirty="0">
                <a:solidFill>
                  <a:srgbClr val="9BBB59"/>
                </a:solidFill>
                <a:latin typeface="Arial"/>
                <a:ea typeface="DejaVu Sans"/>
              </a:rPr>
              <a:t>PREVENIR</a:t>
            </a:r>
            <a:endParaRPr lang="fr-FR" sz="1984" spc="-1" dirty="0">
              <a:solidFill>
                <a:srgbClr val="000000"/>
              </a:solidFill>
              <a:latin typeface="Arial"/>
            </a:endParaRPr>
          </a:p>
          <a:p>
            <a:pPr algn="ctr" defTabSz="914400">
              <a:defRPr sz="1800" b="0" i="0" u="none" strike="noStrike" kern="0" cap="none" spc="0" baseline="0">
                <a:solidFill>
                  <a:srgbClr val="000000"/>
                </a:solidFill>
                <a:uFillTx/>
              </a:defRPr>
            </a:pPr>
            <a:r>
              <a:rPr lang="fr-FR" sz="1600" spc="-1" dirty="0">
                <a:solidFill>
                  <a:srgbClr val="000000"/>
                </a:solidFill>
                <a:latin typeface="Arial"/>
                <a:ea typeface="DejaVu Sans"/>
              </a:rPr>
              <a:t>Réduire les facteurs de stress professionnels en agissant à la source sur l’organisation du travail, les styles managériaux, les conditions de travail </a:t>
            </a:r>
          </a:p>
          <a:p>
            <a:pPr algn="ctr" defTabSz="914400">
              <a:defRPr sz="1800" b="0" i="0" u="none" strike="noStrike" kern="0" cap="none" spc="0" baseline="0">
                <a:solidFill>
                  <a:srgbClr val="000000"/>
                </a:solidFill>
                <a:uFillTx/>
              </a:defRPr>
            </a:pPr>
            <a:r>
              <a:rPr lang="fr-FR" sz="1600" spc="-1" dirty="0">
                <a:solidFill>
                  <a:srgbClr val="000000"/>
                </a:solidFill>
                <a:latin typeface="Arial"/>
                <a:ea typeface="DejaVu Sans"/>
                <a:sym typeface="Wingdings" panose="05000000000000000000" pitchFamily="2" charset="2"/>
              </a:rPr>
              <a:t> D</a:t>
            </a:r>
            <a:r>
              <a:rPr lang="fr-FR" sz="1600" spc="-1" dirty="0">
                <a:solidFill>
                  <a:srgbClr val="000000"/>
                </a:solidFill>
                <a:latin typeface="Arial"/>
                <a:ea typeface="DejaVu Sans"/>
              </a:rPr>
              <a:t>iagnostic RPS, évaluation de la charge de travail, analyse ergonomique de l’activité, DUERP, etc.</a:t>
            </a:r>
            <a:endParaRPr lang="fr-FR" sz="1600" spc="-1" dirty="0">
              <a:solidFill>
                <a:srgbClr val="000000"/>
              </a:solidFill>
              <a:latin typeface="Arial"/>
            </a:endParaRPr>
          </a:p>
        </p:txBody>
      </p:sp>
      <p:sp>
        <p:nvSpPr>
          <p:cNvPr id="15" name="CustomShape 6">
            <a:extLst>
              <a:ext uri="{FF2B5EF4-FFF2-40B4-BE49-F238E27FC236}">
                <a16:creationId xmlns:a16="http://schemas.microsoft.com/office/drawing/2014/main" id="{EDAB2E0E-8B6A-1409-A2FD-BA4D414730BB}"/>
              </a:ext>
            </a:extLst>
          </p:cNvPr>
          <p:cNvSpPr/>
          <p:nvPr/>
        </p:nvSpPr>
        <p:spPr>
          <a:xfrm>
            <a:off x="2485666" y="3056030"/>
            <a:ext cx="7808491" cy="1308360"/>
          </a:xfrm>
          <a:prstGeom prst="rect">
            <a:avLst/>
          </a:prstGeom>
          <a:solidFill>
            <a:schemeClr val="bg1"/>
          </a:solidFill>
          <a:ln w="22320" cap="flat">
            <a:solidFill>
              <a:srgbClr val="FFC000"/>
            </a:solidFill>
            <a:prstDash val="solid"/>
            <a:round/>
          </a:ln>
        </p:spPr>
        <p:txBody>
          <a:bodyPr vert="horz" wrap="square" lIns="99212" tIns="49606" rIns="99212" bIns="49606" anchor="t" anchorCtr="1" compatLnSpc="1">
            <a:noAutofit/>
          </a:bodyPr>
          <a:lstStyle/>
          <a:p>
            <a:pPr algn="ctr" defTabSz="914400">
              <a:defRPr sz="1800" b="0" i="0" u="none" strike="noStrike" kern="0" cap="none" spc="0" baseline="0">
                <a:solidFill>
                  <a:srgbClr val="000000"/>
                </a:solidFill>
                <a:uFillTx/>
              </a:defRPr>
            </a:pPr>
            <a:r>
              <a:rPr lang="fr-FR" sz="1984" b="1" spc="-1" dirty="0">
                <a:solidFill>
                  <a:srgbClr val="FFC000"/>
                </a:solidFill>
                <a:latin typeface="Arial"/>
                <a:ea typeface="DejaVu Sans"/>
              </a:rPr>
              <a:t>AGIR</a:t>
            </a:r>
            <a:endParaRPr lang="fr-FR" sz="1984" spc="-1" dirty="0">
              <a:solidFill>
                <a:srgbClr val="000000"/>
              </a:solidFill>
              <a:latin typeface="Arial"/>
            </a:endParaRPr>
          </a:p>
          <a:p>
            <a:pPr algn="ctr" defTabSz="914400">
              <a:defRPr sz="1800" b="0" i="0" u="none" strike="noStrike" kern="0" cap="none" spc="0" baseline="0">
                <a:solidFill>
                  <a:srgbClr val="000000"/>
                </a:solidFill>
                <a:uFillTx/>
              </a:defRPr>
            </a:pPr>
            <a:r>
              <a:rPr lang="fr-FR" sz="2000" spc="-1" dirty="0">
                <a:solidFill>
                  <a:srgbClr val="000000"/>
                </a:solidFill>
                <a:latin typeface="Arial"/>
                <a:ea typeface="DejaVu Sans"/>
              </a:rPr>
              <a:t>Mieux outiller les salariés pour faire face aux situations stressantes et mieux gérer leur propre stress </a:t>
            </a:r>
          </a:p>
          <a:p>
            <a:pPr algn="ctr" defTabSz="914400">
              <a:defRPr sz="1800" b="0" i="0" u="none" strike="noStrike" kern="0" cap="none" spc="0" baseline="0">
                <a:solidFill>
                  <a:srgbClr val="000000"/>
                </a:solidFill>
                <a:uFillTx/>
              </a:defRPr>
            </a:pPr>
            <a:r>
              <a:rPr lang="fr-FR" sz="2000" spc="-1" dirty="0">
                <a:solidFill>
                  <a:srgbClr val="000000"/>
                </a:solidFill>
                <a:latin typeface="Arial"/>
                <a:ea typeface="DejaVu Sans"/>
                <a:sym typeface="Wingdings" panose="05000000000000000000" pitchFamily="2" charset="2"/>
              </a:rPr>
              <a:t> </a:t>
            </a:r>
            <a:r>
              <a:rPr lang="fr-FR" sz="2000" spc="-1" dirty="0">
                <a:solidFill>
                  <a:srgbClr val="000000"/>
                </a:solidFill>
                <a:latin typeface="Arial"/>
                <a:ea typeface="DejaVu Sans"/>
              </a:rPr>
              <a:t>Formations, analyses de pratiques professionnelles, etc.</a:t>
            </a:r>
            <a:endParaRPr lang="fr-FR" sz="2000" spc="-1" dirty="0">
              <a:solidFill>
                <a:srgbClr val="000000"/>
              </a:solidFill>
              <a:latin typeface="Arial"/>
            </a:endParaRPr>
          </a:p>
          <a:p>
            <a:pPr algn="ctr" defTabSz="914400">
              <a:defRPr sz="1800" b="0" i="0" u="none" strike="noStrike" kern="0" cap="none" spc="0" baseline="0">
                <a:solidFill>
                  <a:srgbClr val="000000"/>
                </a:solidFill>
                <a:uFillTx/>
              </a:defRPr>
            </a:pPr>
            <a:endParaRPr lang="fr-FR" sz="1984" spc="-1" dirty="0">
              <a:solidFill>
                <a:srgbClr val="000000"/>
              </a:solidFill>
              <a:latin typeface="Arial"/>
            </a:endParaRPr>
          </a:p>
        </p:txBody>
      </p:sp>
      <p:sp>
        <p:nvSpPr>
          <p:cNvPr id="16" name="CustomShape 5">
            <a:extLst>
              <a:ext uri="{FF2B5EF4-FFF2-40B4-BE49-F238E27FC236}">
                <a16:creationId xmlns:a16="http://schemas.microsoft.com/office/drawing/2014/main" id="{9881F279-C2A0-EEE5-6194-2183650B2B98}"/>
              </a:ext>
            </a:extLst>
          </p:cNvPr>
          <p:cNvSpPr/>
          <p:nvPr/>
        </p:nvSpPr>
        <p:spPr>
          <a:xfrm>
            <a:off x="2485666" y="4687132"/>
            <a:ext cx="7808491" cy="1308360"/>
          </a:xfrm>
          <a:prstGeom prst="rect">
            <a:avLst/>
          </a:prstGeom>
          <a:solidFill>
            <a:schemeClr val="bg1"/>
          </a:solidFill>
          <a:ln w="22320" cap="flat">
            <a:solidFill>
              <a:srgbClr val="FF0000"/>
            </a:solidFill>
            <a:prstDash val="solid"/>
            <a:round/>
          </a:ln>
        </p:spPr>
        <p:txBody>
          <a:bodyPr vert="horz" wrap="square" lIns="99212" tIns="49606" rIns="99212" bIns="49606" anchor="t" anchorCtr="1" compatLnSpc="1">
            <a:noAutofit/>
          </a:bodyPr>
          <a:lstStyle/>
          <a:p>
            <a:pPr algn="ctr" defTabSz="914400">
              <a:defRPr sz="1800" b="0" i="0" u="none" strike="noStrike" kern="0" cap="none" spc="0" baseline="0">
                <a:solidFill>
                  <a:srgbClr val="000000"/>
                </a:solidFill>
                <a:uFillTx/>
              </a:defRPr>
            </a:pPr>
            <a:r>
              <a:rPr lang="fr-FR" sz="1984" b="1" spc="-1" dirty="0">
                <a:solidFill>
                  <a:srgbClr val="FF0000"/>
                </a:solidFill>
                <a:latin typeface="Arial"/>
                <a:ea typeface="DejaVu Sans"/>
              </a:rPr>
              <a:t>REPARER</a:t>
            </a:r>
            <a:endParaRPr lang="fr-FR" sz="1984" spc="-1" dirty="0">
              <a:solidFill>
                <a:srgbClr val="000000"/>
              </a:solidFill>
              <a:latin typeface="Arial"/>
            </a:endParaRPr>
          </a:p>
          <a:p>
            <a:pPr algn="ctr" defTabSz="914400">
              <a:defRPr sz="1800" b="0" i="0" u="none" strike="noStrike" kern="0" cap="none" spc="0" baseline="0">
                <a:solidFill>
                  <a:srgbClr val="000000"/>
                </a:solidFill>
                <a:uFillTx/>
              </a:defRPr>
            </a:pPr>
            <a:r>
              <a:rPr lang="fr-FR" sz="1984" spc="-1" dirty="0">
                <a:solidFill>
                  <a:srgbClr val="000000"/>
                </a:solidFill>
                <a:latin typeface="Arial"/>
                <a:ea typeface="DejaVu Sans"/>
              </a:rPr>
              <a:t>Cellule de soutien psychologique, intervention suite à évènement grave en milieu de travail, enquête interne/administrative, médiation. etc.</a:t>
            </a:r>
            <a:endParaRPr lang="fr-FR" sz="1984" spc="-1" dirty="0">
              <a:solidFill>
                <a:srgbClr val="000000"/>
              </a:solidFill>
              <a:latin typeface="Arial"/>
            </a:endParaRPr>
          </a:p>
        </p:txBody>
      </p:sp>
      <p:grpSp>
        <p:nvGrpSpPr>
          <p:cNvPr id="17" name="Group 8">
            <a:extLst>
              <a:ext uri="{FF2B5EF4-FFF2-40B4-BE49-F238E27FC236}">
                <a16:creationId xmlns:a16="http://schemas.microsoft.com/office/drawing/2014/main" id="{F846899B-DD8C-7B47-DD91-B0595C431365}"/>
              </a:ext>
            </a:extLst>
          </p:cNvPr>
          <p:cNvGrpSpPr/>
          <p:nvPr/>
        </p:nvGrpSpPr>
        <p:grpSpPr>
          <a:xfrm>
            <a:off x="502652" y="965015"/>
            <a:ext cx="1715111" cy="5729877"/>
            <a:chOff x="8220136" y="1275825"/>
            <a:chExt cx="1715111" cy="5729877"/>
          </a:xfrm>
        </p:grpSpPr>
        <p:sp>
          <p:nvSpPr>
            <p:cNvPr id="18" name="CustomShape 9">
              <a:extLst>
                <a:ext uri="{FF2B5EF4-FFF2-40B4-BE49-F238E27FC236}">
                  <a16:creationId xmlns:a16="http://schemas.microsoft.com/office/drawing/2014/main" id="{0BCACA1F-053F-69B8-21E8-2E0AC79FC0AE}"/>
                </a:ext>
              </a:extLst>
            </p:cNvPr>
            <p:cNvSpPr/>
            <p:nvPr/>
          </p:nvSpPr>
          <p:spPr>
            <a:xfrm rot="5400013">
              <a:off x="6196285" y="3299676"/>
              <a:ext cx="5729877" cy="1682175"/>
            </a:xfrm>
            <a:custGeom>
              <a:avLst/>
              <a:gdLst>
                <a:gd name="f0" fmla="val w"/>
                <a:gd name="f1" fmla="val h"/>
                <a:gd name="f2" fmla="val 0"/>
                <a:gd name="f3" fmla="val 21600"/>
                <a:gd name="f4" fmla="val 17639"/>
                <a:gd name="f5" fmla="val 2995"/>
                <a:gd name="f6" fmla="val 3375"/>
                <a:gd name="f7" fmla="val 18605"/>
                <a:gd name="f8" fmla="val 10800"/>
                <a:gd name="f9" fmla="val 1350"/>
                <a:gd name="f10" fmla="val 2700"/>
                <a:gd name="f11" fmla="val 675"/>
                <a:gd name="f12" fmla="*/ f0 1 21600"/>
                <a:gd name="f13" fmla="*/ f1 1 21600"/>
                <a:gd name="f14" fmla="+- f3 0 f2"/>
                <a:gd name="f15" fmla="*/ f14 1 21600"/>
                <a:gd name="f16" fmla="*/ f2 1 f15"/>
                <a:gd name="f17" fmla="*/ f3 1 f15"/>
                <a:gd name="f18" fmla="*/ f16 f12 1"/>
                <a:gd name="f19" fmla="*/ f17 f12 1"/>
                <a:gd name="f20" fmla="*/ f17 f13 1"/>
                <a:gd name="f21" fmla="*/ f16 f13 1"/>
              </a:gdLst>
              <a:ahLst/>
              <a:cxnLst>
                <a:cxn ang="3cd4">
                  <a:pos x="hc" y="t"/>
                </a:cxn>
                <a:cxn ang="0">
                  <a:pos x="r" y="vc"/>
                </a:cxn>
                <a:cxn ang="cd4">
                  <a:pos x="hc" y="b"/>
                </a:cxn>
                <a:cxn ang="cd2">
                  <a:pos x="l" y="vc"/>
                </a:cxn>
              </a:cxnLst>
              <a:rect l="f18" t="f21" r="f19" b="f20"/>
              <a:pathLst>
                <a:path w="21600" h="21600">
                  <a:moveTo>
                    <a:pt x="f4" y="f2"/>
                  </a:moveTo>
                  <a:lnTo>
                    <a:pt x="f4" y="f5"/>
                  </a:lnTo>
                  <a:lnTo>
                    <a:pt x="f6" y="f5"/>
                  </a:lnTo>
                  <a:lnTo>
                    <a:pt x="f6" y="f7"/>
                  </a:lnTo>
                  <a:lnTo>
                    <a:pt x="f4" y="f7"/>
                  </a:lnTo>
                  <a:lnTo>
                    <a:pt x="f4" y="f3"/>
                  </a:lnTo>
                  <a:lnTo>
                    <a:pt x="f3" y="f8"/>
                  </a:lnTo>
                  <a:lnTo>
                    <a:pt x="f4" y="f2"/>
                  </a:lnTo>
                  <a:close/>
                  <a:moveTo>
                    <a:pt x="f9" y="f5"/>
                  </a:moveTo>
                  <a:lnTo>
                    <a:pt x="f9" y="f7"/>
                  </a:lnTo>
                  <a:lnTo>
                    <a:pt x="f10" y="f7"/>
                  </a:lnTo>
                  <a:lnTo>
                    <a:pt x="f10" y="f5"/>
                  </a:lnTo>
                  <a:lnTo>
                    <a:pt x="f9" y="f5"/>
                  </a:lnTo>
                  <a:close/>
                  <a:moveTo>
                    <a:pt x="f2" y="f5"/>
                  </a:moveTo>
                  <a:lnTo>
                    <a:pt x="f2" y="f7"/>
                  </a:lnTo>
                  <a:lnTo>
                    <a:pt x="f11" y="f7"/>
                  </a:lnTo>
                  <a:lnTo>
                    <a:pt x="f11" y="f5"/>
                  </a:lnTo>
                  <a:lnTo>
                    <a:pt x="f2" y="f5"/>
                  </a:lnTo>
                  <a:close/>
                </a:path>
              </a:pathLst>
            </a:custGeom>
            <a:gradFill>
              <a:gsLst>
                <a:gs pos="0">
                  <a:srgbClr val="33CC33"/>
                </a:gs>
                <a:gs pos="100000">
                  <a:srgbClr val="FF0000"/>
                </a:gs>
              </a:gsLst>
              <a:path path="circle">
                <a:fillToRect r="100000" b="100000"/>
              </a:path>
            </a:gradFill>
            <a:ln cap="flat">
              <a:noFill/>
              <a:prstDash val="solid"/>
            </a:ln>
          </p:spPr>
          <p:txBody>
            <a:bodyPr vert="horz" wrap="square" lIns="0" tIns="0" rIns="0" bIns="0" anchor="t" anchorCtr="0" compatLnSpc="1">
              <a:noAutofit/>
            </a:bodyPr>
            <a:lstStyle/>
            <a:p>
              <a:pPr defTabSz="914400">
                <a:defRPr sz="1800" b="0" i="0" u="none" strike="noStrike" kern="0" cap="none" spc="0" baseline="0">
                  <a:solidFill>
                    <a:srgbClr val="000000"/>
                  </a:solidFill>
                  <a:uFillTx/>
                </a:defRPr>
              </a:pPr>
              <a:endParaRPr lang="fr-FR">
                <a:solidFill>
                  <a:srgbClr val="000000"/>
                </a:solidFill>
                <a:latin typeface="Calibri"/>
              </a:endParaRPr>
            </a:p>
          </p:txBody>
        </p:sp>
        <p:sp>
          <p:nvSpPr>
            <p:cNvPr id="19" name="CustomShape 10">
              <a:extLst>
                <a:ext uri="{FF2B5EF4-FFF2-40B4-BE49-F238E27FC236}">
                  <a16:creationId xmlns:a16="http://schemas.microsoft.com/office/drawing/2014/main" id="{43106C1F-7F61-7762-8A12-F822AAE06CE5}"/>
                </a:ext>
              </a:extLst>
            </p:cNvPr>
            <p:cNvSpPr/>
            <p:nvPr/>
          </p:nvSpPr>
          <p:spPr>
            <a:xfrm>
              <a:off x="8424111" y="1596853"/>
              <a:ext cx="1376217" cy="325407"/>
            </a:xfrm>
            <a:prstGeom prst="rect">
              <a:avLst/>
            </a:prstGeom>
            <a:noFill/>
            <a:ln cap="flat">
              <a:noFill/>
              <a:prstDash val="solid"/>
            </a:ln>
          </p:spPr>
          <p:txBody>
            <a:bodyPr vert="horz" wrap="square" lIns="99212" tIns="49606" rIns="99212" bIns="49606" anchor="t" anchorCtr="0" compatLnSpc="1">
              <a:noAutofit/>
            </a:bodyPr>
            <a:lstStyle/>
            <a:p>
              <a:pPr defTabSz="914400">
                <a:defRPr sz="1800" b="0" i="0" u="none" strike="noStrike" kern="0" cap="none" spc="0" baseline="0">
                  <a:solidFill>
                    <a:srgbClr val="000000"/>
                  </a:solidFill>
                  <a:uFillTx/>
                </a:defRPr>
              </a:pPr>
              <a:r>
                <a:rPr lang="fr-FR" sz="1488" b="1" spc="-1" dirty="0">
                  <a:solidFill>
                    <a:schemeClr val="bg1"/>
                  </a:solidFill>
                  <a:latin typeface="Arial"/>
                  <a:ea typeface="DejaVu Sans"/>
                </a:rPr>
                <a:t>Prévention I</a:t>
              </a:r>
              <a:endParaRPr lang="fr-FR" sz="1488" spc="-1" dirty="0">
                <a:solidFill>
                  <a:schemeClr val="bg1"/>
                </a:solidFill>
                <a:latin typeface="Arial"/>
              </a:endParaRPr>
            </a:p>
          </p:txBody>
        </p:sp>
        <p:sp>
          <p:nvSpPr>
            <p:cNvPr id="20" name="CustomShape 11">
              <a:extLst>
                <a:ext uri="{FF2B5EF4-FFF2-40B4-BE49-F238E27FC236}">
                  <a16:creationId xmlns:a16="http://schemas.microsoft.com/office/drawing/2014/main" id="{07611B94-3D35-73DD-AA94-6C63F807412A}"/>
                </a:ext>
              </a:extLst>
            </p:cNvPr>
            <p:cNvSpPr/>
            <p:nvPr/>
          </p:nvSpPr>
          <p:spPr>
            <a:xfrm>
              <a:off x="8372913" y="4358021"/>
              <a:ext cx="1376217" cy="325407"/>
            </a:xfrm>
            <a:prstGeom prst="rect">
              <a:avLst/>
            </a:prstGeom>
            <a:noFill/>
            <a:ln cap="flat">
              <a:noFill/>
              <a:prstDash val="solid"/>
            </a:ln>
          </p:spPr>
          <p:txBody>
            <a:bodyPr vert="horz" wrap="square" lIns="99212" tIns="49606" rIns="99212" bIns="49606" anchor="t" anchorCtr="0" compatLnSpc="1">
              <a:noAutofit/>
            </a:bodyPr>
            <a:lstStyle/>
            <a:p>
              <a:pPr defTabSz="914400">
                <a:defRPr sz="1800" b="0" i="0" u="none" strike="noStrike" kern="0" cap="none" spc="0" baseline="0">
                  <a:solidFill>
                    <a:srgbClr val="000000"/>
                  </a:solidFill>
                  <a:uFillTx/>
                </a:defRPr>
              </a:pPr>
              <a:r>
                <a:rPr lang="fr-FR" sz="1488" b="1" spc="-1">
                  <a:solidFill>
                    <a:schemeClr val="bg1"/>
                  </a:solidFill>
                  <a:latin typeface="Arial"/>
                  <a:ea typeface="DejaVu Sans"/>
                </a:rPr>
                <a:t>Prévention II</a:t>
              </a:r>
              <a:endParaRPr lang="fr-FR" sz="1488" spc="-1">
                <a:solidFill>
                  <a:schemeClr val="bg1"/>
                </a:solidFill>
                <a:latin typeface="Arial"/>
              </a:endParaRPr>
            </a:p>
          </p:txBody>
        </p:sp>
        <p:sp>
          <p:nvSpPr>
            <p:cNvPr id="21" name="CustomShape 12">
              <a:extLst>
                <a:ext uri="{FF2B5EF4-FFF2-40B4-BE49-F238E27FC236}">
                  <a16:creationId xmlns:a16="http://schemas.microsoft.com/office/drawing/2014/main" id="{FE4C96D4-B302-BAE4-1263-9E3FF8CA4657}"/>
                </a:ext>
              </a:extLst>
            </p:cNvPr>
            <p:cNvSpPr/>
            <p:nvPr/>
          </p:nvSpPr>
          <p:spPr>
            <a:xfrm>
              <a:off x="8372913" y="5869167"/>
              <a:ext cx="1562334" cy="325407"/>
            </a:xfrm>
            <a:prstGeom prst="rect">
              <a:avLst/>
            </a:prstGeom>
            <a:noFill/>
            <a:ln cap="flat">
              <a:noFill/>
              <a:prstDash val="solid"/>
            </a:ln>
          </p:spPr>
          <p:txBody>
            <a:bodyPr vert="horz" wrap="square" lIns="99212" tIns="49606" rIns="99212" bIns="49606" anchor="t" anchorCtr="0" compatLnSpc="1">
              <a:noAutofit/>
            </a:bodyPr>
            <a:lstStyle/>
            <a:p>
              <a:pPr defTabSz="914400">
                <a:defRPr sz="1800" b="0" i="0" u="none" strike="noStrike" kern="0" cap="none" spc="0" baseline="0">
                  <a:solidFill>
                    <a:srgbClr val="000000"/>
                  </a:solidFill>
                  <a:uFillTx/>
                </a:defRPr>
              </a:pPr>
              <a:r>
                <a:rPr lang="fr-FR" sz="1488" b="1" spc="-1">
                  <a:solidFill>
                    <a:schemeClr val="bg1"/>
                  </a:solidFill>
                  <a:latin typeface="Arial"/>
                  <a:ea typeface="DejaVu Sans"/>
                </a:rPr>
                <a:t>Prévention III</a:t>
              </a:r>
              <a:endParaRPr lang="fr-FR" sz="1488" spc="-1">
                <a:solidFill>
                  <a:schemeClr val="bg1"/>
                </a:solidFill>
                <a:latin typeface="Arial"/>
              </a:endParaRPr>
            </a:p>
          </p:txBody>
        </p:sp>
      </p:grpSp>
      <p:sp>
        <p:nvSpPr>
          <p:cNvPr id="24" name="Titre 1">
            <a:extLst>
              <a:ext uri="{FF2B5EF4-FFF2-40B4-BE49-F238E27FC236}">
                <a16:creationId xmlns:a16="http://schemas.microsoft.com/office/drawing/2014/main" id="{6D56147F-5512-4A8B-9EF9-FA5E19E52799}"/>
              </a:ext>
            </a:extLst>
          </p:cNvPr>
          <p:cNvSpPr txBox="1">
            <a:spLocks/>
          </p:cNvSpPr>
          <p:nvPr/>
        </p:nvSpPr>
        <p:spPr>
          <a:xfrm>
            <a:off x="706627" y="68910"/>
            <a:ext cx="8567375" cy="1599299"/>
          </a:xfrm>
          <a:prstGeom prst="rect">
            <a:avLst/>
          </a:prstGeom>
        </p:spPr>
        <p:txBody>
          <a:bodyPr vert="horz" lIns="91440" tIns="45720" rIns="91440" bIns="45720" rtlCol="0" anchor="t" anchorCtr="1">
            <a:noAutofit/>
          </a:bodyPr>
          <a:lstStyle>
            <a:lvl1pPr algn="l" defTabSz="503972" rtl="0" eaLnBrk="1" latinLnBrk="0" hangingPunct="1">
              <a:spcBef>
                <a:spcPct val="0"/>
              </a:spcBef>
              <a:buNone/>
              <a:defRPr sz="3968"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3600" b="1" cap="small"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3 niveaux de prévention dans la mise en œuvre des actions</a:t>
            </a:r>
            <a:endParaRPr lang="fr-FR" sz="36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9520173"/>
      </p:ext>
    </p:extLst>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151BA73D6116949859D2AD3C2DF656B" ma:contentTypeVersion="16" ma:contentTypeDescription="Crée un document." ma:contentTypeScope="" ma:versionID="24190a748059d7a900aebbcfd6cfbb67">
  <xsd:schema xmlns:xsd="http://www.w3.org/2001/XMLSchema" xmlns:xs="http://www.w3.org/2001/XMLSchema" xmlns:p="http://schemas.microsoft.com/office/2006/metadata/properties" xmlns:ns2="01bce03e-77f6-4b77-831b-c2793ac65486" xmlns:ns3="4629f025-1afe-4787-a2bd-04e71ff947d1" targetNamespace="http://schemas.microsoft.com/office/2006/metadata/properties" ma:root="true" ma:fieldsID="75714511ccd67a722987a06c34d13704" ns2:_="" ns3:_="">
    <xsd:import namespace="01bce03e-77f6-4b77-831b-c2793ac65486"/>
    <xsd:import namespace="4629f025-1afe-4787-a2bd-04e71ff947d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bce03e-77f6-4b77-831b-c2793ac6548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d82ab055-fc44-4030-9c4c-7e4a69ea01b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629f025-1afe-4787-a2bd-04e71ff947d1"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5ff817cb-792d-46ac-acf7-c451164be314}" ma:internalName="TaxCatchAll" ma:showField="CatchAllData" ma:web="4629f025-1afe-4787-a2bd-04e71ff947d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DB1A500-CBEA-42E9-A645-17189C77D0E9}">
  <ds:schemaRefs>
    <ds:schemaRef ds:uri="http://schemas.microsoft.com/sharepoint/v3/contenttype/forms"/>
  </ds:schemaRefs>
</ds:datastoreItem>
</file>

<file path=customXml/itemProps2.xml><?xml version="1.0" encoding="utf-8"?>
<ds:datastoreItem xmlns:ds="http://schemas.openxmlformats.org/officeDocument/2006/customXml" ds:itemID="{D1F52FB4-58F8-43C9-A28E-B477972291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bce03e-77f6-4b77-831b-c2793ac65486"/>
    <ds:schemaRef ds:uri="4629f025-1afe-4787-a2bd-04e71ff947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Facet</Template>
  <TotalTime>621</TotalTime>
  <Words>1613</Words>
  <Application>Microsoft Office PowerPoint</Application>
  <PresentationFormat>Grand écran</PresentationFormat>
  <Paragraphs>164</Paragraphs>
  <Slides>14</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14</vt:i4>
      </vt:variant>
    </vt:vector>
  </HeadingPairs>
  <TitlesOfParts>
    <vt:vector size="20" baseType="lpstr">
      <vt:lpstr>Arial</vt:lpstr>
      <vt:lpstr>Calibri</vt:lpstr>
      <vt:lpstr>Trebuchet MS</vt:lpstr>
      <vt:lpstr>Wingdings</vt:lpstr>
      <vt:lpstr>Wingdings 3</vt:lpstr>
      <vt:lpstr>Facette</vt:lpstr>
      <vt:lpstr>Management et prévention des risques psychosociaux</vt:lpstr>
      <vt:lpstr>Points abordés</vt:lpstr>
      <vt:lpstr>Présentation PowerPoint</vt:lpstr>
      <vt:lpstr>La santé au travail, kezako ?</vt:lpstr>
      <vt:lpstr>Et le stress au travail ?</vt:lpstr>
      <vt:lpstr>Et les risques psychosociaux (RPS) ?</vt:lpstr>
      <vt:lpstr>Dans la Fonction publique territoriale ?</vt:lpstr>
      <vt:lpstr>La FPT et les risques psychosociaux ?</vt:lpstr>
      <vt:lpstr>Présentation PowerPoint</vt:lpstr>
      <vt:lpstr>RETEX intervention dans la FPT région PACA</vt:lpstr>
      <vt:lpstr>Présentation PowerPoint</vt:lpstr>
      <vt:lpstr>L’encadrement, un rôle majeur dans la prévention des RPS et la QVT</vt:lpstr>
      <vt:lpstr>9 conseils pour agir au quotidien sur les Risques Psychosociaux - INRS, ED6250</vt:lpstr>
      <vt:lpstr>Merci pour votre écoute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et prévention des risques psychosociaux</dc:title>
  <dc:creator>Karine Cavoit</dc:creator>
  <cp:lastModifiedBy>Karine Cavoit</cp:lastModifiedBy>
  <cp:revision>5</cp:revision>
  <dcterms:created xsi:type="dcterms:W3CDTF">2022-10-02T18:49:31Z</dcterms:created>
  <dcterms:modified xsi:type="dcterms:W3CDTF">2022-10-05T21:12:54Z</dcterms:modified>
</cp:coreProperties>
</file>