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77" r:id="rId3"/>
    <p:sldId id="280" r:id="rId4"/>
    <p:sldId id="278" r:id="rId5"/>
    <p:sldId id="281" r:id="rId6"/>
    <p:sldId id="282" r:id="rId7"/>
    <p:sldId id="283" r:id="rId8"/>
  </p:sldIdLst>
  <p:sldSz cx="10071100" cy="7556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49262" rtl="0" fontAlgn="auto" latinLnBrk="0" hangingPunct="0">
      <a:lnSpc>
        <a:spcPct val="93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1pPr>
    <a:lvl2pPr marL="0" marR="0" indent="0" algn="l" defTabSz="449262" rtl="0" fontAlgn="auto" latinLnBrk="0" hangingPunct="0">
      <a:lnSpc>
        <a:spcPct val="93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2pPr>
    <a:lvl3pPr marL="0" marR="0" indent="0" algn="l" defTabSz="449262" rtl="0" fontAlgn="auto" latinLnBrk="0" hangingPunct="0">
      <a:lnSpc>
        <a:spcPct val="93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3pPr>
    <a:lvl4pPr marL="0" marR="0" indent="0" algn="l" defTabSz="449262" rtl="0" fontAlgn="auto" latinLnBrk="0" hangingPunct="0">
      <a:lnSpc>
        <a:spcPct val="93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4pPr>
    <a:lvl5pPr marL="0" marR="0" indent="0" algn="l" defTabSz="449262" rtl="0" fontAlgn="auto" latinLnBrk="0" hangingPunct="0">
      <a:lnSpc>
        <a:spcPct val="93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5pPr>
    <a:lvl6pPr marL="0" marR="0" indent="0" algn="l" defTabSz="449262" rtl="0" fontAlgn="auto" latinLnBrk="0" hangingPunct="0">
      <a:lnSpc>
        <a:spcPct val="93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6pPr>
    <a:lvl7pPr marL="0" marR="0" indent="0" algn="l" defTabSz="449262" rtl="0" fontAlgn="auto" latinLnBrk="0" hangingPunct="0">
      <a:lnSpc>
        <a:spcPct val="93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7pPr>
    <a:lvl8pPr marL="0" marR="0" indent="0" algn="l" defTabSz="449262" rtl="0" fontAlgn="auto" latinLnBrk="0" hangingPunct="0">
      <a:lnSpc>
        <a:spcPct val="93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8pPr>
    <a:lvl9pPr marL="0" marR="0" indent="0" algn="l" defTabSz="449262" rtl="0" fontAlgn="auto" latinLnBrk="0" hangingPunct="0">
      <a:lnSpc>
        <a:spcPct val="93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9pPr>
  </p:defaultTextStyle>
  <p:extLst>
    <p:ext uri="{EFAFB233-063F-42B5-8137-9DF3F51BA10A}">
      <p15:sldGuideLst xmlns:p15="http://schemas.microsoft.com/office/powerpoint/2012/main">
        <p15:guide id="1" orient="horz" pos="2380">
          <p15:clr>
            <a:srgbClr val="A4A3A4"/>
          </p15:clr>
        </p15:guide>
        <p15:guide id="2" pos="31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10" d="100"/>
          <a:sy n="110" d="100"/>
        </p:scale>
        <p:origin x="1904" y="176"/>
      </p:cViewPr>
      <p:guideLst>
        <p:guide orient="horz" pos="2380"/>
        <p:guide pos="31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Shape 29"/>
          <p:cNvSpPr>
            <a:spLocks noGrp="1" noRot="1" noChangeAspect="1"/>
          </p:cNvSpPr>
          <p:nvPr>
            <p:ph type="sldImg"/>
          </p:nvPr>
        </p:nvSpPr>
        <p:spPr>
          <a:xfrm>
            <a:off x="1143000" y="685800"/>
            <a:ext cx="4572000" cy="3429000"/>
          </a:xfrm>
          <a:prstGeom prst="rect">
            <a:avLst/>
          </a:prstGeom>
        </p:spPr>
        <p:txBody>
          <a:bodyPr/>
          <a:lstStyle/>
          <a:p>
            <a:endParaRPr/>
          </a:p>
        </p:txBody>
      </p:sp>
      <p:sp>
        <p:nvSpPr>
          <p:cNvPr id="30" name="Shape 3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208084729"/>
      </p:ext>
    </p:extLst>
  </p:cSld>
  <p:clrMap bg1="lt1" tx1="dk1" bg2="lt2" tx2="dk2" accent1="accent1" accent2="accent2" accent3="accent3" accent4="accent4" accent5="accent5" accent6="accent6" hlink="hlink" folHlink="folHlink"/>
  <p:notesStyle>
    <a:lvl1pPr defTabSz="449262" latinLnBrk="0">
      <a:spcBef>
        <a:spcPts val="400"/>
      </a:spcBef>
      <a:defRPr sz="1200">
        <a:latin typeface="+mn-lt"/>
        <a:ea typeface="+mn-ea"/>
        <a:cs typeface="+mn-cs"/>
        <a:sym typeface="Times New Roman"/>
      </a:defRPr>
    </a:lvl1pPr>
    <a:lvl2pPr indent="228600" defTabSz="449262" latinLnBrk="0">
      <a:spcBef>
        <a:spcPts val="400"/>
      </a:spcBef>
      <a:defRPr sz="1200">
        <a:latin typeface="+mn-lt"/>
        <a:ea typeface="+mn-ea"/>
        <a:cs typeface="+mn-cs"/>
        <a:sym typeface="Times New Roman"/>
      </a:defRPr>
    </a:lvl2pPr>
    <a:lvl3pPr indent="457200" defTabSz="449262" latinLnBrk="0">
      <a:spcBef>
        <a:spcPts val="400"/>
      </a:spcBef>
      <a:defRPr sz="1200">
        <a:latin typeface="+mn-lt"/>
        <a:ea typeface="+mn-ea"/>
        <a:cs typeface="+mn-cs"/>
        <a:sym typeface="Times New Roman"/>
      </a:defRPr>
    </a:lvl3pPr>
    <a:lvl4pPr indent="685800" defTabSz="449262" latinLnBrk="0">
      <a:spcBef>
        <a:spcPts val="400"/>
      </a:spcBef>
      <a:defRPr sz="1200">
        <a:latin typeface="+mn-lt"/>
        <a:ea typeface="+mn-ea"/>
        <a:cs typeface="+mn-cs"/>
        <a:sym typeface="Times New Roman"/>
      </a:defRPr>
    </a:lvl4pPr>
    <a:lvl5pPr indent="914400" defTabSz="449262" latinLnBrk="0">
      <a:spcBef>
        <a:spcPts val="400"/>
      </a:spcBef>
      <a:defRPr sz="1200">
        <a:latin typeface="+mn-lt"/>
        <a:ea typeface="+mn-ea"/>
        <a:cs typeface="+mn-cs"/>
        <a:sym typeface="Times New Roman"/>
      </a:defRPr>
    </a:lvl5pPr>
    <a:lvl6pPr indent="1143000" defTabSz="449262" latinLnBrk="0">
      <a:spcBef>
        <a:spcPts val="400"/>
      </a:spcBef>
      <a:defRPr sz="1200">
        <a:latin typeface="+mn-lt"/>
        <a:ea typeface="+mn-ea"/>
        <a:cs typeface="+mn-cs"/>
        <a:sym typeface="Times New Roman"/>
      </a:defRPr>
    </a:lvl6pPr>
    <a:lvl7pPr indent="1371600" defTabSz="449262" latinLnBrk="0">
      <a:spcBef>
        <a:spcPts val="400"/>
      </a:spcBef>
      <a:defRPr sz="1200">
        <a:latin typeface="+mn-lt"/>
        <a:ea typeface="+mn-ea"/>
        <a:cs typeface="+mn-cs"/>
        <a:sym typeface="Times New Roman"/>
      </a:defRPr>
    </a:lvl7pPr>
    <a:lvl8pPr indent="1600200" defTabSz="449262" latinLnBrk="0">
      <a:spcBef>
        <a:spcPts val="400"/>
      </a:spcBef>
      <a:defRPr sz="1200">
        <a:latin typeface="+mn-lt"/>
        <a:ea typeface="+mn-ea"/>
        <a:cs typeface="+mn-cs"/>
        <a:sym typeface="Times New Roman"/>
      </a:defRPr>
    </a:lvl8pPr>
    <a:lvl9pPr indent="1828800" defTabSz="449262" latinLnBrk="0">
      <a:spcBef>
        <a:spcPts val="400"/>
      </a:spcBef>
      <a:defRPr sz="1200">
        <a:latin typeface="+mn-lt"/>
        <a:ea typeface="+mn-ea"/>
        <a:cs typeface="+mn-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efault">
    <p:spTree>
      <p:nvGrpSpPr>
        <p:cNvPr id="1" name=""/>
        <p:cNvGrpSpPr/>
        <p:nvPr/>
      </p:nvGrpSpPr>
      <p:grpSpPr>
        <a:xfrm>
          <a:off x="0" y="0"/>
          <a:ext cx="0" cy="0"/>
          <a:chOff x="0" y="0"/>
          <a:chExt cx="0" cy="0"/>
        </a:xfrm>
      </p:grpSpPr>
      <p:sp>
        <p:nvSpPr>
          <p:cNvPr id="14" name="Texte du titre"/>
          <p:cNvSpPr txBox="1">
            <a:spLocks noGrp="1"/>
          </p:cNvSpPr>
          <p:nvPr>
            <p:ph type="title"/>
          </p:nvPr>
        </p:nvSpPr>
        <p:spPr>
          <a:prstGeom prst="rect">
            <a:avLst/>
          </a:prstGeom>
        </p:spPr>
        <p:txBody>
          <a:bodyPr/>
          <a:lstStyle/>
          <a:p>
            <a:r>
              <a:t>Texte du titre</a:t>
            </a:r>
          </a:p>
        </p:txBody>
      </p:sp>
      <p:sp>
        <p:nvSpPr>
          <p:cNvPr id="15" name="Texte niveau 1…"/>
          <p:cNvSpPr txBox="1">
            <a:spLocks noGrp="1"/>
          </p:cNvSpPr>
          <p:nvPr>
            <p:ph type="body"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16"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png" descr="image.png"/>
          <p:cNvPicPr>
            <a:picLocks noChangeAspect="1"/>
          </p:cNvPicPr>
          <p:nvPr/>
        </p:nvPicPr>
        <p:blipFill>
          <a:blip r:embed="rId3"/>
          <a:stretch>
            <a:fillRect/>
          </a:stretch>
        </p:blipFill>
        <p:spPr>
          <a:xfrm>
            <a:off x="144462" y="82550"/>
            <a:ext cx="3100389" cy="650875"/>
          </a:xfrm>
          <a:prstGeom prst="rect">
            <a:avLst/>
          </a:prstGeom>
          <a:ln w="12700">
            <a:miter lim="400000"/>
          </a:ln>
        </p:spPr>
      </p:pic>
      <p:sp>
        <p:nvSpPr>
          <p:cNvPr id="3" name="Figure"/>
          <p:cNvSpPr/>
          <p:nvPr/>
        </p:nvSpPr>
        <p:spPr>
          <a:xfrm>
            <a:off x="-1" y="786606"/>
            <a:ext cx="10080626" cy="12702"/>
          </a:xfrm>
          <a:custGeom>
            <a:avLst/>
            <a:gdLst/>
            <a:ahLst/>
            <a:cxnLst>
              <a:cxn ang="0">
                <a:pos x="wd2" y="hd2"/>
              </a:cxn>
              <a:cxn ang="5400000">
                <a:pos x="wd2" y="hd2"/>
              </a:cxn>
              <a:cxn ang="10800000">
                <a:pos x="wd2" y="hd2"/>
              </a:cxn>
              <a:cxn ang="16200000">
                <a:pos x="wd2" y="hd2"/>
              </a:cxn>
            </a:cxnLst>
            <a:rect l="0" t="0" r="r" b="b"/>
            <a:pathLst>
              <a:path w="21600" h="21600" extrusionOk="0">
                <a:moveTo>
                  <a:pt x="2" y="0"/>
                </a:moveTo>
                <a:cubicBezTo>
                  <a:pt x="1" y="0"/>
                  <a:pt x="0" y="4835"/>
                  <a:pt x="0" y="10800"/>
                </a:cubicBezTo>
                <a:cubicBezTo>
                  <a:pt x="0" y="16765"/>
                  <a:pt x="1" y="21600"/>
                  <a:pt x="2" y="21600"/>
                </a:cubicBezTo>
                <a:lnTo>
                  <a:pt x="21598" y="21600"/>
                </a:lnTo>
                <a:cubicBezTo>
                  <a:pt x="21599" y="21600"/>
                  <a:pt x="21600" y="16765"/>
                  <a:pt x="21600" y="10800"/>
                </a:cubicBezTo>
                <a:cubicBezTo>
                  <a:pt x="21600" y="4835"/>
                  <a:pt x="21599" y="0"/>
                  <a:pt x="21598" y="0"/>
                </a:cubicBezTo>
                <a:close/>
              </a:path>
            </a:pathLst>
          </a:custGeom>
          <a:solidFill>
            <a:srgbClr val="99CCFF"/>
          </a:solidFill>
          <a:ln w="12600">
            <a:solidFill>
              <a:srgbClr val="808080"/>
            </a:solidFill>
          </a:ln>
        </p:spPr>
        <p:txBody>
          <a:bodyPr lIns="45718" tIns="45718" rIns="45718" bIns="45718" anchor="ctr"/>
          <a:lstStyle/>
          <a:p>
            <a:pPr>
              <a:defRPr>
                <a:latin typeface="Arial"/>
                <a:ea typeface="Arial"/>
                <a:cs typeface="Arial"/>
                <a:sym typeface="Arial"/>
              </a:defRPr>
            </a:pPr>
            <a:endParaRPr/>
          </a:p>
        </p:txBody>
      </p:sp>
      <p:pic>
        <p:nvPicPr>
          <p:cNvPr id="4" name="image.jpeg" descr="image.jpeg"/>
          <p:cNvPicPr>
            <a:picLocks noChangeAspect="1"/>
          </p:cNvPicPr>
          <p:nvPr/>
        </p:nvPicPr>
        <p:blipFill>
          <a:blip r:embed="rId4"/>
          <a:stretch>
            <a:fillRect/>
          </a:stretch>
        </p:blipFill>
        <p:spPr>
          <a:xfrm>
            <a:off x="9490075" y="6948486"/>
            <a:ext cx="554038" cy="554039"/>
          </a:xfrm>
          <a:prstGeom prst="rect">
            <a:avLst/>
          </a:prstGeom>
          <a:ln w="12700">
            <a:miter lim="400000"/>
          </a:ln>
        </p:spPr>
      </p:pic>
      <p:sp>
        <p:nvSpPr>
          <p:cNvPr id="5" name="Texte du titre"/>
          <p:cNvSpPr txBox="1">
            <a:spLocks noGrp="1"/>
          </p:cNvSpPr>
          <p:nvPr>
            <p:ph type="title"/>
          </p:nvPr>
        </p:nvSpPr>
        <p:spPr>
          <a:xfrm>
            <a:off x="503237" y="1152525"/>
            <a:ext cx="9069389" cy="5540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Texte du titre</a:t>
            </a:r>
          </a:p>
        </p:txBody>
      </p:sp>
      <p:sp>
        <p:nvSpPr>
          <p:cNvPr id="6" name="Texte niveau 1…"/>
          <p:cNvSpPr txBox="1">
            <a:spLocks noGrp="1"/>
          </p:cNvSpPr>
          <p:nvPr>
            <p:ph type="body" idx="1"/>
          </p:nvPr>
        </p:nvSpPr>
        <p:spPr>
          <a:xfrm>
            <a:off x="503237" y="2232025"/>
            <a:ext cx="9069389" cy="46688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r>
              <a:t>Texte niveau 1</a:t>
            </a:r>
          </a:p>
          <a:p>
            <a:pPr lvl="1"/>
            <a:r>
              <a:t>Texte niveau 2</a:t>
            </a:r>
          </a:p>
          <a:p>
            <a:pPr lvl="2"/>
            <a:r>
              <a:t>Texte niveau 3</a:t>
            </a:r>
          </a:p>
          <a:p>
            <a:pPr lvl="3"/>
            <a:r>
              <a:t>Texte niveau 4</a:t>
            </a:r>
          </a:p>
          <a:p>
            <a:pPr lvl="4"/>
            <a:r>
              <a:t>Texte niveau 5</a:t>
            </a:r>
          </a:p>
        </p:txBody>
      </p:sp>
      <p:sp>
        <p:nvSpPr>
          <p:cNvPr id="7" name="Numéro de diapositive"/>
          <p:cNvSpPr txBox="1">
            <a:spLocks noGrp="1"/>
          </p:cNvSpPr>
          <p:nvPr>
            <p:ph type="sldNum" sz="quarter" idx="2"/>
          </p:nvPr>
        </p:nvSpPr>
        <p:spPr>
          <a:xfrm>
            <a:off x="6943968" y="6871630"/>
            <a:ext cx="273654" cy="264254"/>
          </a:xfrm>
          <a:prstGeom prst="rect">
            <a:avLst/>
          </a:prstGeom>
          <a:ln w="12700">
            <a:miter lim="400000"/>
          </a:ln>
        </p:spPr>
        <p:txBody>
          <a:bodyPr wrap="none" lIns="45718" tIns="45718" rIns="45718" bIns="45718" anchor="ctr">
            <a:spAutoFit/>
          </a:bodyPr>
          <a:lstStyle>
            <a:lvl1pPr algn="r">
              <a:defRPr sz="1200">
                <a:latin typeface="Arial"/>
                <a:ea typeface="Arial"/>
                <a:cs typeface="Arial"/>
                <a:sym typeface="Arial"/>
              </a:defRPr>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ctr" defTabSz="449262" rtl="0" latinLnBrk="0">
        <a:lnSpc>
          <a:spcPct val="93000"/>
        </a:lnSpc>
        <a:spcBef>
          <a:spcPts val="0"/>
        </a:spcBef>
        <a:spcAft>
          <a:spcPts val="0"/>
        </a:spcAft>
        <a:buClrTx/>
        <a:buSzTx/>
        <a:buFontTx/>
        <a:buNone/>
        <a:tabLst/>
        <a:defRPr sz="3600" b="1" i="0" u="none" strike="noStrike" cap="none" spc="0" baseline="0">
          <a:ln>
            <a:noFill/>
          </a:ln>
          <a:solidFill>
            <a:srgbClr val="660066"/>
          </a:solidFill>
          <a:uFillTx/>
          <a:latin typeface="Arial"/>
          <a:ea typeface="Arial"/>
          <a:cs typeface="Arial"/>
          <a:sym typeface="Arial"/>
        </a:defRPr>
      </a:lvl1pPr>
      <a:lvl2pPr marL="0" marR="0" indent="0" algn="ctr" defTabSz="449262" rtl="0" latinLnBrk="0">
        <a:lnSpc>
          <a:spcPct val="93000"/>
        </a:lnSpc>
        <a:spcBef>
          <a:spcPts val="0"/>
        </a:spcBef>
        <a:spcAft>
          <a:spcPts val="0"/>
        </a:spcAft>
        <a:buClrTx/>
        <a:buSzTx/>
        <a:buFontTx/>
        <a:buNone/>
        <a:tabLst/>
        <a:defRPr sz="3600" b="1" i="0" u="none" strike="noStrike" cap="none" spc="0" baseline="0">
          <a:ln>
            <a:noFill/>
          </a:ln>
          <a:solidFill>
            <a:srgbClr val="660066"/>
          </a:solidFill>
          <a:uFillTx/>
          <a:latin typeface="Arial"/>
          <a:ea typeface="Arial"/>
          <a:cs typeface="Arial"/>
          <a:sym typeface="Arial"/>
        </a:defRPr>
      </a:lvl2pPr>
      <a:lvl3pPr marL="0" marR="0" indent="0" algn="ctr" defTabSz="449262" rtl="0" latinLnBrk="0">
        <a:lnSpc>
          <a:spcPct val="93000"/>
        </a:lnSpc>
        <a:spcBef>
          <a:spcPts val="0"/>
        </a:spcBef>
        <a:spcAft>
          <a:spcPts val="0"/>
        </a:spcAft>
        <a:buClrTx/>
        <a:buSzTx/>
        <a:buFontTx/>
        <a:buNone/>
        <a:tabLst/>
        <a:defRPr sz="3600" b="1" i="0" u="none" strike="noStrike" cap="none" spc="0" baseline="0">
          <a:ln>
            <a:noFill/>
          </a:ln>
          <a:solidFill>
            <a:srgbClr val="660066"/>
          </a:solidFill>
          <a:uFillTx/>
          <a:latin typeface="Arial"/>
          <a:ea typeface="Arial"/>
          <a:cs typeface="Arial"/>
          <a:sym typeface="Arial"/>
        </a:defRPr>
      </a:lvl3pPr>
      <a:lvl4pPr marL="0" marR="0" indent="0" algn="ctr" defTabSz="449262" rtl="0" latinLnBrk="0">
        <a:lnSpc>
          <a:spcPct val="93000"/>
        </a:lnSpc>
        <a:spcBef>
          <a:spcPts val="0"/>
        </a:spcBef>
        <a:spcAft>
          <a:spcPts val="0"/>
        </a:spcAft>
        <a:buClrTx/>
        <a:buSzTx/>
        <a:buFontTx/>
        <a:buNone/>
        <a:tabLst/>
        <a:defRPr sz="3600" b="1" i="0" u="none" strike="noStrike" cap="none" spc="0" baseline="0">
          <a:ln>
            <a:noFill/>
          </a:ln>
          <a:solidFill>
            <a:srgbClr val="660066"/>
          </a:solidFill>
          <a:uFillTx/>
          <a:latin typeface="Arial"/>
          <a:ea typeface="Arial"/>
          <a:cs typeface="Arial"/>
          <a:sym typeface="Arial"/>
        </a:defRPr>
      </a:lvl4pPr>
      <a:lvl5pPr marL="0" marR="0" indent="0" algn="ctr" defTabSz="449262" rtl="0" latinLnBrk="0">
        <a:lnSpc>
          <a:spcPct val="93000"/>
        </a:lnSpc>
        <a:spcBef>
          <a:spcPts val="0"/>
        </a:spcBef>
        <a:spcAft>
          <a:spcPts val="0"/>
        </a:spcAft>
        <a:buClrTx/>
        <a:buSzTx/>
        <a:buFontTx/>
        <a:buNone/>
        <a:tabLst/>
        <a:defRPr sz="3600" b="1" i="0" u="none" strike="noStrike" cap="none" spc="0" baseline="0">
          <a:ln>
            <a:noFill/>
          </a:ln>
          <a:solidFill>
            <a:srgbClr val="660066"/>
          </a:solidFill>
          <a:uFillTx/>
          <a:latin typeface="Arial"/>
          <a:ea typeface="Arial"/>
          <a:cs typeface="Arial"/>
          <a:sym typeface="Arial"/>
        </a:defRPr>
      </a:lvl5pPr>
      <a:lvl6pPr marL="0" marR="0" indent="0" algn="ctr" defTabSz="449262" rtl="0" latinLnBrk="0">
        <a:lnSpc>
          <a:spcPct val="93000"/>
        </a:lnSpc>
        <a:spcBef>
          <a:spcPts val="0"/>
        </a:spcBef>
        <a:spcAft>
          <a:spcPts val="0"/>
        </a:spcAft>
        <a:buClrTx/>
        <a:buSzTx/>
        <a:buFontTx/>
        <a:buNone/>
        <a:tabLst/>
        <a:defRPr sz="3600" b="1" i="0" u="none" strike="noStrike" cap="none" spc="0" baseline="0">
          <a:ln>
            <a:noFill/>
          </a:ln>
          <a:solidFill>
            <a:srgbClr val="660066"/>
          </a:solidFill>
          <a:uFillTx/>
          <a:latin typeface="Arial"/>
          <a:ea typeface="Arial"/>
          <a:cs typeface="Arial"/>
          <a:sym typeface="Arial"/>
        </a:defRPr>
      </a:lvl6pPr>
      <a:lvl7pPr marL="0" marR="0" indent="0" algn="ctr" defTabSz="449262" rtl="0" latinLnBrk="0">
        <a:lnSpc>
          <a:spcPct val="93000"/>
        </a:lnSpc>
        <a:spcBef>
          <a:spcPts val="0"/>
        </a:spcBef>
        <a:spcAft>
          <a:spcPts val="0"/>
        </a:spcAft>
        <a:buClrTx/>
        <a:buSzTx/>
        <a:buFontTx/>
        <a:buNone/>
        <a:tabLst/>
        <a:defRPr sz="3600" b="1" i="0" u="none" strike="noStrike" cap="none" spc="0" baseline="0">
          <a:ln>
            <a:noFill/>
          </a:ln>
          <a:solidFill>
            <a:srgbClr val="660066"/>
          </a:solidFill>
          <a:uFillTx/>
          <a:latin typeface="Arial"/>
          <a:ea typeface="Arial"/>
          <a:cs typeface="Arial"/>
          <a:sym typeface="Arial"/>
        </a:defRPr>
      </a:lvl7pPr>
      <a:lvl8pPr marL="0" marR="0" indent="0" algn="ctr" defTabSz="449262" rtl="0" latinLnBrk="0">
        <a:lnSpc>
          <a:spcPct val="93000"/>
        </a:lnSpc>
        <a:spcBef>
          <a:spcPts val="0"/>
        </a:spcBef>
        <a:spcAft>
          <a:spcPts val="0"/>
        </a:spcAft>
        <a:buClrTx/>
        <a:buSzTx/>
        <a:buFontTx/>
        <a:buNone/>
        <a:tabLst/>
        <a:defRPr sz="3600" b="1" i="0" u="none" strike="noStrike" cap="none" spc="0" baseline="0">
          <a:ln>
            <a:noFill/>
          </a:ln>
          <a:solidFill>
            <a:srgbClr val="660066"/>
          </a:solidFill>
          <a:uFillTx/>
          <a:latin typeface="Arial"/>
          <a:ea typeface="Arial"/>
          <a:cs typeface="Arial"/>
          <a:sym typeface="Arial"/>
        </a:defRPr>
      </a:lvl8pPr>
      <a:lvl9pPr marL="0" marR="0" indent="0" algn="ctr" defTabSz="449262" rtl="0" latinLnBrk="0">
        <a:lnSpc>
          <a:spcPct val="93000"/>
        </a:lnSpc>
        <a:spcBef>
          <a:spcPts val="0"/>
        </a:spcBef>
        <a:spcAft>
          <a:spcPts val="0"/>
        </a:spcAft>
        <a:buClrTx/>
        <a:buSzTx/>
        <a:buFontTx/>
        <a:buNone/>
        <a:tabLst/>
        <a:defRPr sz="3600" b="1" i="0" u="none" strike="noStrike" cap="none" spc="0" baseline="0">
          <a:ln>
            <a:noFill/>
          </a:ln>
          <a:solidFill>
            <a:srgbClr val="660066"/>
          </a:solidFill>
          <a:uFillTx/>
          <a:latin typeface="Arial"/>
          <a:ea typeface="Arial"/>
          <a:cs typeface="Arial"/>
          <a:sym typeface="Arial"/>
        </a:defRPr>
      </a:lvl9pPr>
    </p:titleStyle>
    <p:bodyStyle>
      <a:lvl1pPr marL="342900" marR="0" indent="-342900" algn="l" defTabSz="449262" rtl="0" latinLnBrk="0">
        <a:lnSpc>
          <a:spcPct val="93000"/>
        </a:lnSpc>
        <a:spcBef>
          <a:spcPts val="200"/>
        </a:spcBef>
        <a:spcAft>
          <a:spcPts val="0"/>
        </a:spcAft>
        <a:buClrTx/>
        <a:buSzTx/>
        <a:buFontTx/>
        <a:buNone/>
        <a:tabLst/>
        <a:defRPr sz="2800" b="0" i="0" u="none" strike="noStrike" cap="none" spc="0" baseline="0">
          <a:ln>
            <a:noFill/>
          </a:ln>
          <a:solidFill>
            <a:srgbClr val="660066"/>
          </a:solidFill>
          <a:uFillTx/>
          <a:latin typeface="Arial"/>
          <a:ea typeface="Arial"/>
          <a:cs typeface="Arial"/>
          <a:sym typeface="Arial"/>
        </a:defRPr>
      </a:lvl1pPr>
      <a:lvl2pPr marL="342900" marR="0" indent="0" algn="l" defTabSz="449262" rtl="0" latinLnBrk="0">
        <a:lnSpc>
          <a:spcPct val="93000"/>
        </a:lnSpc>
        <a:spcBef>
          <a:spcPts val="200"/>
        </a:spcBef>
        <a:spcAft>
          <a:spcPts val="0"/>
        </a:spcAft>
        <a:buClrTx/>
        <a:buSzTx/>
        <a:buFontTx/>
        <a:buNone/>
        <a:tabLst/>
        <a:defRPr sz="2800" b="0" i="0" u="none" strike="noStrike" cap="none" spc="0" baseline="0">
          <a:ln>
            <a:noFill/>
          </a:ln>
          <a:solidFill>
            <a:srgbClr val="660066"/>
          </a:solidFill>
          <a:uFillTx/>
          <a:latin typeface="Arial"/>
          <a:ea typeface="Arial"/>
          <a:cs typeface="Arial"/>
          <a:sym typeface="Arial"/>
        </a:defRPr>
      </a:lvl2pPr>
      <a:lvl3pPr marL="342900" marR="0" indent="0" algn="l" defTabSz="449262" rtl="0" latinLnBrk="0">
        <a:lnSpc>
          <a:spcPct val="93000"/>
        </a:lnSpc>
        <a:spcBef>
          <a:spcPts val="200"/>
        </a:spcBef>
        <a:spcAft>
          <a:spcPts val="0"/>
        </a:spcAft>
        <a:buClrTx/>
        <a:buSzTx/>
        <a:buFontTx/>
        <a:buNone/>
        <a:tabLst/>
        <a:defRPr sz="2800" b="0" i="0" u="none" strike="noStrike" cap="none" spc="0" baseline="0">
          <a:ln>
            <a:noFill/>
          </a:ln>
          <a:solidFill>
            <a:srgbClr val="660066"/>
          </a:solidFill>
          <a:uFillTx/>
          <a:latin typeface="Arial"/>
          <a:ea typeface="Arial"/>
          <a:cs typeface="Arial"/>
          <a:sym typeface="Arial"/>
        </a:defRPr>
      </a:lvl3pPr>
      <a:lvl4pPr marL="342900" marR="0" indent="0" algn="l" defTabSz="449262" rtl="0" latinLnBrk="0">
        <a:lnSpc>
          <a:spcPct val="93000"/>
        </a:lnSpc>
        <a:spcBef>
          <a:spcPts val="200"/>
        </a:spcBef>
        <a:spcAft>
          <a:spcPts val="0"/>
        </a:spcAft>
        <a:buClrTx/>
        <a:buSzTx/>
        <a:buFontTx/>
        <a:buNone/>
        <a:tabLst/>
        <a:defRPr sz="2800" b="0" i="0" u="none" strike="noStrike" cap="none" spc="0" baseline="0">
          <a:ln>
            <a:noFill/>
          </a:ln>
          <a:solidFill>
            <a:srgbClr val="660066"/>
          </a:solidFill>
          <a:uFillTx/>
          <a:latin typeface="Arial"/>
          <a:ea typeface="Arial"/>
          <a:cs typeface="Arial"/>
          <a:sym typeface="Arial"/>
        </a:defRPr>
      </a:lvl4pPr>
      <a:lvl5pPr marL="342900" marR="0" indent="0" algn="l" defTabSz="449262" rtl="0" latinLnBrk="0">
        <a:lnSpc>
          <a:spcPct val="93000"/>
        </a:lnSpc>
        <a:spcBef>
          <a:spcPts val="200"/>
        </a:spcBef>
        <a:spcAft>
          <a:spcPts val="0"/>
        </a:spcAft>
        <a:buClrTx/>
        <a:buSzTx/>
        <a:buFontTx/>
        <a:buNone/>
        <a:tabLst/>
        <a:defRPr sz="2800" b="0" i="0" u="none" strike="noStrike" cap="none" spc="0" baseline="0">
          <a:ln>
            <a:noFill/>
          </a:ln>
          <a:solidFill>
            <a:srgbClr val="660066"/>
          </a:solidFill>
          <a:uFillTx/>
          <a:latin typeface="Arial"/>
          <a:ea typeface="Arial"/>
          <a:cs typeface="Arial"/>
          <a:sym typeface="Arial"/>
        </a:defRPr>
      </a:lvl5pPr>
      <a:lvl6pPr marL="342900" marR="0" indent="0" algn="l" defTabSz="449262" rtl="0" latinLnBrk="0">
        <a:lnSpc>
          <a:spcPct val="93000"/>
        </a:lnSpc>
        <a:spcBef>
          <a:spcPts val="200"/>
        </a:spcBef>
        <a:spcAft>
          <a:spcPts val="0"/>
        </a:spcAft>
        <a:buClrTx/>
        <a:buSzTx/>
        <a:buFontTx/>
        <a:buNone/>
        <a:tabLst/>
        <a:defRPr sz="2800" b="0" i="0" u="none" strike="noStrike" cap="none" spc="0" baseline="0">
          <a:ln>
            <a:noFill/>
          </a:ln>
          <a:solidFill>
            <a:srgbClr val="660066"/>
          </a:solidFill>
          <a:uFillTx/>
          <a:latin typeface="Arial"/>
          <a:ea typeface="Arial"/>
          <a:cs typeface="Arial"/>
          <a:sym typeface="Arial"/>
        </a:defRPr>
      </a:lvl6pPr>
      <a:lvl7pPr marL="342900" marR="0" indent="0" algn="l" defTabSz="449262" rtl="0" latinLnBrk="0">
        <a:lnSpc>
          <a:spcPct val="93000"/>
        </a:lnSpc>
        <a:spcBef>
          <a:spcPts val="200"/>
        </a:spcBef>
        <a:spcAft>
          <a:spcPts val="0"/>
        </a:spcAft>
        <a:buClrTx/>
        <a:buSzTx/>
        <a:buFontTx/>
        <a:buNone/>
        <a:tabLst/>
        <a:defRPr sz="2800" b="0" i="0" u="none" strike="noStrike" cap="none" spc="0" baseline="0">
          <a:ln>
            <a:noFill/>
          </a:ln>
          <a:solidFill>
            <a:srgbClr val="660066"/>
          </a:solidFill>
          <a:uFillTx/>
          <a:latin typeface="Arial"/>
          <a:ea typeface="Arial"/>
          <a:cs typeface="Arial"/>
          <a:sym typeface="Arial"/>
        </a:defRPr>
      </a:lvl7pPr>
      <a:lvl8pPr marL="342900" marR="0" indent="0" algn="l" defTabSz="449262" rtl="0" latinLnBrk="0">
        <a:lnSpc>
          <a:spcPct val="93000"/>
        </a:lnSpc>
        <a:spcBef>
          <a:spcPts val="200"/>
        </a:spcBef>
        <a:spcAft>
          <a:spcPts val="0"/>
        </a:spcAft>
        <a:buClrTx/>
        <a:buSzTx/>
        <a:buFontTx/>
        <a:buNone/>
        <a:tabLst/>
        <a:defRPr sz="2800" b="0" i="0" u="none" strike="noStrike" cap="none" spc="0" baseline="0">
          <a:ln>
            <a:noFill/>
          </a:ln>
          <a:solidFill>
            <a:srgbClr val="660066"/>
          </a:solidFill>
          <a:uFillTx/>
          <a:latin typeface="Arial"/>
          <a:ea typeface="Arial"/>
          <a:cs typeface="Arial"/>
          <a:sym typeface="Arial"/>
        </a:defRPr>
      </a:lvl8pPr>
      <a:lvl9pPr marL="342900" marR="0" indent="0" algn="l" defTabSz="449262" rtl="0" latinLnBrk="0">
        <a:lnSpc>
          <a:spcPct val="93000"/>
        </a:lnSpc>
        <a:spcBef>
          <a:spcPts val="200"/>
        </a:spcBef>
        <a:spcAft>
          <a:spcPts val="0"/>
        </a:spcAft>
        <a:buClrTx/>
        <a:buSzTx/>
        <a:buFontTx/>
        <a:buNone/>
        <a:tabLst/>
        <a:defRPr sz="2800" b="0" i="0" u="none" strike="noStrike" cap="none" spc="0" baseline="0">
          <a:ln>
            <a:noFill/>
          </a:ln>
          <a:solidFill>
            <a:srgbClr val="660066"/>
          </a:solidFill>
          <a:uFillTx/>
          <a:latin typeface="Arial"/>
          <a:ea typeface="Arial"/>
          <a:cs typeface="Arial"/>
          <a:sym typeface="Arial"/>
        </a:defRPr>
      </a:lvl9pPr>
    </p:bodyStyle>
    <p:otherStyle>
      <a:lvl1pPr marL="0" marR="0" indent="0" algn="r" defTabSz="449262" rtl="0" latinLnBrk="0">
        <a:lnSpc>
          <a:spcPct val="93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0" algn="r" defTabSz="449262" rtl="0" latinLnBrk="0">
        <a:lnSpc>
          <a:spcPct val="93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0" algn="r" defTabSz="449262" rtl="0" latinLnBrk="0">
        <a:lnSpc>
          <a:spcPct val="93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0" algn="r" defTabSz="449262" rtl="0" latinLnBrk="0">
        <a:lnSpc>
          <a:spcPct val="93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0" algn="r" defTabSz="449262" rtl="0" latinLnBrk="0">
        <a:lnSpc>
          <a:spcPct val="93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0" algn="r" defTabSz="449262" rtl="0" latinLnBrk="0">
        <a:lnSpc>
          <a:spcPct val="93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0" algn="r" defTabSz="449262" rtl="0" latinLnBrk="0">
        <a:lnSpc>
          <a:spcPct val="93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0" algn="r" defTabSz="449262" rtl="0" latinLnBrk="0">
        <a:lnSpc>
          <a:spcPct val="93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0" algn="r" defTabSz="449262" rtl="0" latinLnBrk="0">
        <a:lnSpc>
          <a:spcPct val="93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1/18"/>
          <p:cNvSpPr txBox="1"/>
          <p:nvPr/>
        </p:nvSpPr>
        <p:spPr>
          <a:xfrm>
            <a:off x="6294437" y="7235825"/>
            <a:ext cx="3194052" cy="127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lvl1pPr algn="r">
              <a:tabLst>
                <a:tab pos="723900" algn="l"/>
                <a:tab pos="1447800" algn="l"/>
                <a:tab pos="2171700" algn="l"/>
                <a:tab pos="2895600" algn="l"/>
              </a:tabLst>
              <a:defRPr sz="800">
                <a:solidFill>
                  <a:srgbClr val="808080"/>
                </a:solidFill>
                <a:latin typeface="Arial"/>
                <a:ea typeface="Arial"/>
                <a:cs typeface="Arial"/>
                <a:sym typeface="Arial"/>
              </a:defRPr>
            </a:lvl1pPr>
          </a:lstStyle>
          <a:p>
            <a:r>
              <a:t>1/18</a:t>
            </a:r>
          </a:p>
        </p:txBody>
      </p:sp>
      <p:sp>
        <p:nvSpPr>
          <p:cNvPr id="33" name="Réunion régionale Ville, date"/>
          <p:cNvSpPr txBox="1">
            <a:spLocks noGrp="1"/>
          </p:cNvSpPr>
          <p:nvPr>
            <p:ph type="ctrTitle"/>
          </p:nvPr>
        </p:nvSpPr>
        <p:spPr>
          <a:xfrm>
            <a:off x="503237" y="881062"/>
            <a:ext cx="9070976" cy="1023938"/>
          </a:xfrm>
          <a:prstGeom prst="rect">
            <a:avLst/>
          </a:prstGeom>
        </p:spPr>
        <p:txBody>
          <a:bodyPr>
            <a:normAutofit fontScale="90000"/>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800" dirty="0"/>
              <a:t>36</a:t>
            </a:r>
            <a:r>
              <a:rPr lang="fr-FR" sz="2800" baseline="30000" dirty="0"/>
              <a:t>ème</a:t>
            </a:r>
            <a:r>
              <a:rPr lang="fr-FR" sz="2800" dirty="0"/>
              <a:t> FORUM AGORES</a:t>
            </a:r>
            <a:br>
              <a:rPr lang="fr-FR" sz="2800" dirty="0"/>
            </a:br>
            <a:r>
              <a:rPr lang="fr-FR" sz="2800" dirty="0"/>
              <a:t>Recruter Accompagner Former Manager Evaluer</a:t>
            </a:r>
            <a:br>
              <a:rPr lang="fr-FR" sz="2800" dirty="0"/>
            </a:br>
            <a:r>
              <a:rPr lang="fr-FR" sz="2800" dirty="0"/>
              <a:t>L’importance d’un Projet de service</a:t>
            </a:r>
            <a:endParaRPr sz="2800" dirty="0"/>
          </a:p>
        </p:txBody>
      </p:sp>
      <p:pic>
        <p:nvPicPr>
          <p:cNvPr id="34" name="image.png" descr="image.png"/>
          <p:cNvPicPr>
            <a:picLocks noChangeAspect="1"/>
          </p:cNvPicPr>
          <p:nvPr/>
        </p:nvPicPr>
        <p:blipFill>
          <a:blip r:embed="rId2"/>
          <a:stretch>
            <a:fillRect/>
          </a:stretch>
        </p:blipFill>
        <p:spPr>
          <a:xfrm>
            <a:off x="333999" y="6655295"/>
            <a:ext cx="998539" cy="796743"/>
          </a:xfrm>
          <a:prstGeom prst="rect">
            <a:avLst/>
          </a:prstGeom>
          <a:ln w="12700">
            <a:miter lim="400000"/>
          </a:ln>
        </p:spPr>
      </p:pic>
      <p:pic>
        <p:nvPicPr>
          <p:cNvPr id="35" name="image.png" descr="image.png"/>
          <p:cNvPicPr>
            <a:picLocks noChangeAspect="1"/>
          </p:cNvPicPr>
          <p:nvPr/>
        </p:nvPicPr>
        <p:blipFill>
          <a:blip r:embed="rId3"/>
          <a:stretch>
            <a:fillRect/>
          </a:stretch>
        </p:blipFill>
        <p:spPr>
          <a:xfrm>
            <a:off x="7771854" y="6763210"/>
            <a:ext cx="1295152" cy="584486"/>
          </a:xfrm>
          <a:prstGeom prst="rect">
            <a:avLst/>
          </a:prstGeom>
          <a:ln w="12700">
            <a:miter lim="400000"/>
          </a:ln>
        </p:spPr>
      </p:pic>
      <p:pic>
        <p:nvPicPr>
          <p:cNvPr id="36" name="image.png" descr="image.png"/>
          <p:cNvPicPr>
            <a:picLocks noChangeAspect="1"/>
          </p:cNvPicPr>
          <p:nvPr/>
        </p:nvPicPr>
        <p:blipFill>
          <a:blip r:embed="rId4"/>
          <a:stretch>
            <a:fillRect/>
          </a:stretch>
        </p:blipFill>
        <p:spPr>
          <a:xfrm>
            <a:off x="4536281" y="6420162"/>
            <a:ext cx="998538" cy="973138"/>
          </a:xfrm>
          <a:prstGeom prst="rect">
            <a:avLst/>
          </a:prstGeom>
          <a:ln w="12700">
            <a:miter lim="400000"/>
          </a:ln>
        </p:spPr>
      </p:pic>
      <p:pic>
        <p:nvPicPr>
          <p:cNvPr id="4" name="Picture 2" descr="C:\Users\sylvestre.nivet\Documents\Agores\Forum 2022\Images\20180710_1_2_7_1_1_obj17933323_1.jpg">
            <a:extLst>
              <a:ext uri="{FF2B5EF4-FFF2-40B4-BE49-F238E27FC236}">
                <a16:creationId xmlns:a16="http://schemas.microsoft.com/office/drawing/2014/main" id="{B8D4FFBA-FE52-5B30-CD77-0A6935DEC4E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237" y="2433965"/>
            <a:ext cx="3114099" cy="17521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ylvestre.nivet\Documents\Agores\Forum 2022\Images\2021-07-arles-place.jpg">
            <a:extLst>
              <a:ext uri="{FF2B5EF4-FFF2-40B4-BE49-F238E27FC236}">
                <a16:creationId xmlns:a16="http://schemas.microsoft.com/office/drawing/2014/main" id="{C2419511-C9F1-A640-EAD1-EB2DD5E5528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53765" y="2536990"/>
            <a:ext cx="2999007" cy="170317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sylvestre.nivet\Documents\Agores\Forum 2022\Images\CAMARGUE-1.jpg">
            <a:extLst>
              <a:ext uri="{FF2B5EF4-FFF2-40B4-BE49-F238E27FC236}">
                <a16:creationId xmlns:a16="http://schemas.microsoft.com/office/drawing/2014/main" id="{AED814D9-4A88-2AB4-B38A-44409EFBD527}"/>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92620" y="4599752"/>
            <a:ext cx="2711082" cy="15783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97A73F-626B-4BF8-F74E-70734CF2FFDD}"/>
              </a:ext>
            </a:extLst>
          </p:cNvPr>
          <p:cNvSpPr>
            <a:spLocks noGrp="1"/>
          </p:cNvSpPr>
          <p:nvPr>
            <p:ph type="title"/>
          </p:nvPr>
        </p:nvSpPr>
        <p:spPr/>
        <p:txBody>
          <a:bodyPr/>
          <a:lstStyle/>
          <a:p>
            <a:r>
              <a:rPr lang="fr-FR" dirty="0"/>
              <a:t>Un projet de service</a:t>
            </a:r>
          </a:p>
        </p:txBody>
      </p:sp>
      <p:sp>
        <p:nvSpPr>
          <p:cNvPr id="3" name="Espace réservé du texte 2">
            <a:extLst>
              <a:ext uri="{FF2B5EF4-FFF2-40B4-BE49-F238E27FC236}">
                <a16:creationId xmlns:a16="http://schemas.microsoft.com/office/drawing/2014/main" id="{9304568B-5662-E478-FC3F-F576D7454B94}"/>
              </a:ext>
            </a:extLst>
          </p:cNvPr>
          <p:cNvSpPr>
            <a:spLocks noGrp="1"/>
          </p:cNvSpPr>
          <p:nvPr>
            <p:ph type="body" idx="1"/>
          </p:nvPr>
        </p:nvSpPr>
        <p:spPr>
          <a:xfrm>
            <a:off x="503237" y="2050058"/>
            <a:ext cx="9069389" cy="4850805"/>
          </a:xfrm>
        </p:spPr>
        <p:txBody>
          <a:bodyPr>
            <a:normAutofit fontScale="92500" lnSpcReduction="10000"/>
          </a:bodyPr>
          <a:lstStyle/>
          <a:p>
            <a:r>
              <a:rPr lang="fr-FR" b="0" i="0" u="none" strike="noStrike" dirty="0">
                <a:solidFill>
                  <a:schemeClr val="tx1"/>
                </a:solidFill>
                <a:effectLst/>
                <a:latin typeface="arial" panose="020B0604020202020204" pitchFamily="34" charset="0"/>
              </a:rPr>
              <a:t>Le projet de service </a:t>
            </a:r>
            <a:r>
              <a:rPr lang="fr-FR" b="1" i="0" u="none" strike="noStrike" dirty="0">
                <a:solidFill>
                  <a:schemeClr val="tx1"/>
                </a:solidFill>
                <a:effectLst/>
                <a:latin typeface="arial" panose="020B0604020202020204" pitchFamily="34" charset="0"/>
              </a:rPr>
              <a:t>est un des leviers managériaux pour anticiper et préparer l'avenir en tenant compte des objectifs de la collectivité et/ou du service</a:t>
            </a:r>
            <a:r>
              <a:rPr lang="fr-FR" b="0" i="0" u="none" strike="noStrike" dirty="0">
                <a:solidFill>
                  <a:schemeClr val="tx1"/>
                </a:solidFill>
                <a:effectLst/>
                <a:latin typeface="arial" panose="020B0604020202020204" pitchFamily="34" charset="0"/>
              </a:rPr>
              <a:t>.</a:t>
            </a:r>
          </a:p>
          <a:p>
            <a:endParaRPr lang="fr-FR" dirty="0">
              <a:solidFill>
                <a:schemeClr val="tx1"/>
              </a:solidFill>
              <a:latin typeface="arial" panose="020B0604020202020204" pitchFamily="34" charset="0"/>
            </a:endParaRPr>
          </a:p>
          <a:p>
            <a:r>
              <a:rPr lang="fr-FR" b="0" i="0" u="none" strike="noStrike" dirty="0">
                <a:solidFill>
                  <a:schemeClr val="tx1"/>
                </a:solidFill>
                <a:effectLst/>
                <a:latin typeface="arial" panose="020B0604020202020204" pitchFamily="34" charset="0"/>
              </a:rPr>
              <a:t> Il permet d'identifier, à partir des orientations définies, les organisations et moyens les plus appropriés pour les mettre en œuvre.</a:t>
            </a:r>
          </a:p>
          <a:p>
            <a:endParaRPr lang="fr-FR" b="0" i="0" u="none" strike="noStrike" dirty="0">
              <a:solidFill>
                <a:schemeClr val="tx1"/>
              </a:solidFill>
              <a:effectLst/>
              <a:latin typeface="arial" panose="020B0604020202020204" pitchFamily="34" charset="0"/>
            </a:endParaRPr>
          </a:p>
          <a:p>
            <a:r>
              <a:rPr lang="fr-FR" dirty="0" err="1">
                <a:solidFill>
                  <a:schemeClr val="tx1"/>
                </a:solidFill>
              </a:rPr>
              <a:t>ll</a:t>
            </a:r>
            <a:r>
              <a:rPr lang="fr-FR" dirty="0">
                <a:solidFill>
                  <a:schemeClr val="tx1"/>
                </a:solidFill>
              </a:rPr>
              <a:t> permet de clarifier l'organisation interne du service et sert à préciser les évolutions prévisibles et/ou souhaitables à y apporter, les moyens à mettre en œuvre, les compétences à mobiliser et à développer, les nouvelles activités à prévoir et à répartir, en rendant plus clairs le rôle, les missions, la mise en œuvre des projets de la Collectivité</a:t>
            </a:r>
          </a:p>
        </p:txBody>
      </p:sp>
    </p:spTree>
    <p:extLst>
      <p:ext uri="{BB962C8B-B14F-4D97-AF65-F5344CB8AC3E}">
        <p14:creationId xmlns:p14="http://schemas.microsoft.com/office/powerpoint/2010/main" val="142984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EF75D4-728D-6796-2362-18959027C41C}"/>
              </a:ext>
            </a:extLst>
          </p:cNvPr>
          <p:cNvSpPr>
            <a:spLocks noGrp="1"/>
          </p:cNvSpPr>
          <p:nvPr>
            <p:ph type="title"/>
          </p:nvPr>
        </p:nvSpPr>
        <p:spPr/>
        <p:txBody>
          <a:bodyPr>
            <a:normAutofit fontScale="90000"/>
          </a:bodyPr>
          <a:lstStyle/>
          <a:p>
            <a:r>
              <a:rPr lang="fr-FR" dirty="0"/>
              <a:t>Mise en œuvre des orientations municipales</a:t>
            </a:r>
          </a:p>
        </p:txBody>
      </p:sp>
      <p:sp>
        <p:nvSpPr>
          <p:cNvPr id="3" name="Espace réservé du texte 2">
            <a:extLst>
              <a:ext uri="{FF2B5EF4-FFF2-40B4-BE49-F238E27FC236}">
                <a16:creationId xmlns:a16="http://schemas.microsoft.com/office/drawing/2014/main" id="{6DB204E4-C674-DC86-BAA6-46018921592F}"/>
              </a:ext>
            </a:extLst>
          </p:cNvPr>
          <p:cNvSpPr>
            <a:spLocks noGrp="1"/>
          </p:cNvSpPr>
          <p:nvPr>
            <p:ph type="body" idx="1"/>
          </p:nvPr>
        </p:nvSpPr>
        <p:spPr/>
        <p:txBody>
          <a:bodyPr/>
          <a:lstStyle/>
          <a:p>
            <a:r>
              <a:rPr lang="fr-FR" dirty="0"/>
              <a:t>L’importance du binôme Elu Technicien de la Restauration</a:t>
            </a:r>
          </a:p>
          <a:p>
            <a:r>
              <a:rPr lang="fr-FR" dirty="0"/>
              <a:t>Mise en œuvre du Projet Politique et Opérationnel</a:t>
            </a:r>
          </a:p>
          <a:p>
            <a:r>
              <a:rPr lang="fr-FR" dirty="0"/>
              <a:t>Les outils</a:t>
            </a:r>
          </a:p>
          <a:p>
            <a:r>
              <a:rPr lang="fr-FR" dirty="0"/>
              <a:t>Charte Qualité</a:t>
            </a:r>
          </a:p>
          <a:p>
            <a:r>
              <a:rPr lang="fr-FR" dirty="0"/>
              <a:t>Norme NFX 50 220</a:t>
            </a:r>
          </a:p>
          <a:p>
            <a:r>
              <a:rPr lang="fr-FR" dirty="0"/>
              <a:t>Certification</a:t>
            </a:r>
          </a:p>
          <a:p>
            <a:r>
              <a:rPr lang="fr-FR" dirty="0"/>
              <a:t>Formation </a:t>
            </a:r>
          </a:p>
          <a:p>
            <a:r>
              <a:rPr lang="fr-FR" dirty="0"/>
              <a:t>Management</a:t>
            </a:r>
          </a:p>
          <a:p>
            <a:r>
              <a:rPr lang="fr-FR" dirty="0"/>
              <a:t>Communication</a:t>
            </a:r>
          </a:p>
          <a:p>
            <a:endParaRPr lang="fr-FR" dirty="0"/>
          </a:p>
          <a:p>
            <a:endParaRPr lang="fr-FR" dirty="0"/>
          </a:p>
          <a:p>
            <a:endParaRPr lang="fr-FR" dirty="0"/>
          </a:p>
        </p:txBody>
      </p:sp>
    </p:spTree>
    <p:extLst>
      <p:ext uri="{BB962C8B-B14F-4D97-AF65-F5344CB8AC3E}">
        <p14:creationId xmlns:p14="http://schemas.microsoft.com/office/powerpoint/2010/main" val="149365884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9FFEF0-4BFB-BC52-95CB-C2A194ECDEEF}"/>
              </a:ext>
            </a:extLst>
          </p:cNvPr>
          <p:cNvSpPr>
            <a:spLocks noGrp="1"/>
          </p:cNvSpPr>
          <p:nvPr>
            <p:ph type="title"/>
          </p:nvPr>
        </p:nvSpPr>
        <p:spPr>
          <a:xfrm>
            <a:off x="503237" y="1152524"/>
            <a:ext cx="9069389" cy="825525"/>
          </a:xfrm>
        </p:spPr>
        <p:txBody>
          <a:bodyPr>
            <a:normAutofit fontScale="90000"/>
          </a:bodyPr>
          <a:lstStyle/>
          <a:p>
            <a:r>
              <a:rPr lang="fr-FR" dirty="0"/>
              <a:t>La Charte Qualité</a:t>
            </a:r>
            <a:br>
              <a:rPr lang="fr-FR" dirty="0"/>
            </a:br>
            <a:r>
              <a:rPr lang="fr-FR" dirty="0"/>
              <a:t>3 grands principes</a:t>
            </a:r>
          </a:p>
        </p:txBody>
      </p:sp>
      <p:sp>
        <p:nvSpPr>
          <p:cNvPr id="3" name="Espace réservé du texte 2">
            <a:extLst>
              <a:ext uri="{FF2B5EF4-FFF2-40B4-BE49-F238E27FC236}">
                <a16:creationId xmlns:a16="http://schemas.microsoft.com/office/drawing/2014/main" id="{8DCF33C5-84AF-E9C2-9ECA-AC339F2BC4D9}"/>
              </a:ext>
            </a:extLst>
          </p:cNvPr>
          <p:cNvSpPr>
            <a:spLocks noGrp="1"/>
          </p:cNvSpPr>
          <p:nvPr>
            <p:ph type="body" idx="1"/>
          </p:nvPr>
        </p:nvSpPr>
        <p:spPr/>
        <p:txBody>
          <a:bodyPr>
            <a:normAutofit/>
          </a:bodyPr>
          <a:lstStyle/>
          <a:p>
            <a:endParaRPr lang="fr-FR" dirty="0"/>
          </a:p>
          <a:p>
            <a:r>
              <a:rPr lang="fr-FR" dirty="0"/>
              <a:t>Le premier est fondé sur un outil de production adapté aux besoins, organisé et géré au mieux pour satisfaire ces besoins, permettant d’utiliser des produits locaux en circuits courts, sous signe de qualité garantissant une qualité organoleptique et bactériologique satisfaisante des productions.</a:t>
            </a:r>
          </a:p>
          <a:p>
            <a:endParaRPr lang="fr-FR" dirty="0"/>
          </a:p>
        </p:txBody>
      </p:sp>
    </p:spTree>
    <p:extLst>
      <p:ext uri="{BB962C8B-B14F-4D97-AF65-F5344CB8AC3E}">
        <p14:creationId xmlns:p14="http://schemas.microsoft.com/office/powerpoint/2010/main" val="242718435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D755CA-2D70-014B-7B50-A001D6909243}"/>
              </a:ext>
            </a:extLst>
          </p:cNvPr>
          <p:cNvSpPr>
            <a:spLocks noGrp="1"/>
          </p:cNvSpPr>
          <p:nvPr>
            <p:ph type="title"/>
          </p:nvPr>
        </p:nvSpPr>
        <p:spPr/>
        <p:txBody>
          <a:bodyPr/>
          <a:lstStyle/>
          <a:p>
            <a:r>
              <a:rPr lang="fr-FR" dirty="0"/>
              <a:t>Charte Qualité</a:t>
            </a:r>
          </a:p>
        </p:txBody>
      </p:sp>
      <p:sp>
        <p:nvSpPr>
          <p:cNvPr id="3" name="Espace réservé du texte 2">
            <a:extLst>
              <a:ext uri="{FF2B5EF4-FFF2-40B4-BE49-F238E27FC236}">
                <a16:creationId xmlns:a16="http://schemas.microsoft.com/office/drawing/2014/main" id="{C69893EF-C113-3AD5-4F8A-03BEBB945A05}"/>
              </a:ext>
            </a:extLst>
          </p:cNvPr>
          <p:cNvSpPr>
            <a:spLocks noGrp="1"/>
          </p:cNvSpPr>
          <p:nvPr>
            <p:ph type="body" idx="1"/>
          </p:nvPr>
        </p:nvSpPr>
        <p:spPr/>
        <p:txBody>
          <a:bodyPr/>
          <a:lstStyle/>
          <a:p>
            <a:r>
              <a:rPr lang="fr-FR" dirty="0"/>
              <a:t>Le second s’appuie sur la qualité d’accueil des convives, avec des locaux adaptés pour un service de qualité, des personnels formés pour encadrer, éduquer, et la réduction du gaspillage alimentaire dans une démarche de développement durable. </a:t>
            </a:r>
          </a:p>
          <a:p>
            <a:r>
              <a:rPr lang="fr-FR" dirty="0"/>
              <a:t>Ces repas bien conçus, bien réalisés et bien servis doivent s’accompagner d’une éducation au goût, d’un projet éducatif permettant d’apprécier les repas et le plaisir du vivre ensemble.</a:t>
            </a:r>
          </a:p>
          <a:p>
            <a:endParaRPr lang="fr-FR" dirty="0"/>
          </a:p>
        </p:txBody>
      </p:sp>
    </p:spTree>
    <p:extLst>
      <p:ext uri="{BB962C8B-B14F-4D97-AF65-F5344CB8AC3E}">
        <p14:creationId xmlns:p14="http://schemas.microsoft.com/office/powerpoint/2010/main" val="9908591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F6F88D-9A38-DC44-B0CA-755212ED473A}"/>
              </a:ext>
            </a:extLst>
          </p:cNvPr>
          <p:cNvSpPr>
            <a:spLocks noGrp="1"/>
          </p:cNvSpPr>
          <p:nvPr>
            <p:ph type="title"/>
          </p:nvPr>
        </p:nvSpPr>
        <p:spPr/>
        <p:txBody>
          <a:bodyPr/>
          <a:lstStyle/>
          <a:p>
            <a:r>
              <a:rPr lang="fr-FR" dirty="0"/>
              <a:t>Charte Qualité</a:t>
            </a:r>
          </a:p>
        </p:txBody>
      </p:sp>
      <p:sp>
        <p:nvSpPr>
          <p:cNvPr id="3" name="Espace réservé du texte 2">
            <a:extLst>
              <a:ext uri="{FF2B5EF4-FFF2-40B4-BE49-F238E27FC236}">
                <a16:creationId xmlns:a16="http://schemas.microsoft.com/office/drawing/2014/main" id="{4D1EEC71-144B-643C-4C7C-4BB734B73078}"/>
              </a:ext>
            </a:extLst>
          </p:cNvPr>
          <p:cNvSpPr>
            <a:spLocks noGrp="1"/>
          </p:cNvSpPr>
          <p:nvPr>
            <p:ph type="body" idx="1"/>
          </p:nvPr>
        </p:nvSpPr>
        <p:spPr/>
        <p:txBody>
          <a:bodyPr/>
          <a:lstStyle/>
          <a:p>
            <a:r>
              <a:rPr lang="fr-FR" dirty="0"/>
              <a:t>Le troisième principe consacre la bonne gestion, la maitrise des coûts clairement identifiés et transparents mais aussi une bonne gestion du personnel, des agents formés, investis et impliqués, et une information claire et précise en direction des consommateurs et des familles.</a:t>
            </a:r>
          </a:p>
          <a:p>
            <a:endParaRPr lang="fr-FR" dirty="0"/>
          </a:p>
        </p:txBody>
      </p:sp>
    </p:spTree>
    <p:extLst>
      <p:ext uri="{BB962C8B-B14F-4D97-AF65-F5344CB8AC3E}">
        <p14:creationId xmlns:p14="http://schemas.microsoft.com/office/powerpoint/2010/main" val="329574733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5D45A3-2ED3-5645-AE13-7FB79E238E50}"/>
              </a:ext>
            </a:extLst>
          </p:cNvPr>
          <p:cNvSpPr>
            <a:spLocks noGrp="1"/>
          </p:cNvSpPr>
          <p:nvPr>
            <p:ph type="title"/>
          </p:nvPr>
        </p:nvSpPr>
        <p:spPr/>
        <p:txBody>
          <a:bodyPr/>
          <a:lstStyle/>
          <a:p>
            <a:r>
              <a:rPr lang="fr-FR" dirty="0"/>
              <a:t>Elaborer  le projet de service</a:t>
            </a:r>
          </a:p>
        </p:txBody>
      </p:sp>
      <p:sp>
        <p:nvSpPr>
          <p:cNvPr id="3" name="Espace réservé du texte 2">
            <a:extLst>
              <a:ext uri="{FF2B5EF4-FFF2-40B4-BE49-F238E27FC236}">
                <a16:creationId xmlns:a16="http://schemas.microsoft.com/office/drawing/2014/main" id="{166809C8-495F-B808-4D55-F7864262A3C5}"/>
              </a:ext>
            </a:extLst>
          </p:cNvPr>
          <p:cNvSpPr>
            <a:spLocks noGrp="1"/>
          </p:cNvSpPr>
          <p:nvPr>
            <p:ph type="body" idx="1"/>
          </p:nvPr>
        </p:nvSpPr>
        <p:spPr/>
        <p:txBody>
          <a:bodyPr/>
          <a:lstStyle/>
          <a:p>
            <a:r>
              <a:rPr lang="fr-FR" dirty="0"/>
              <a:t>La Charte est l’outil idéal pour poser le socle de l’élaboration du Projet de service qui est un acte essentiel pour l’ensemble des collaborateurs.</a:t>
            </a:r>
          </a:p>
          <a:p>
            <a:r>
              <a:rPr lang="fr-FR" dirty="0"/>
              <a:t>Le projet de service doit être précis et servir de référence à la réflexion et  et à l’action.</a:t>
            </a:r>
          </a:p>
          <a:p>
            <a:r>
              <a:rPr lang="fr-FR" dirty="0"/>
              <a:t>Il exprime une volonté forte partagée, détermine des principes d’actions.</a:t>
            </a:r>
          </a:p>
          <a:p>
            <a:r>
              <a:rPr lang="fr-FR" dirty="0"/>
              <a:t> </a:t>
            </a:r>
          </a:p>
          <a:p>
            <a:r>
              <a:rPr lang="fr-FR" dirty="0"/>
              <a:t>Projet de service et innovation managériale : </a:t>
            </a:r>
            <a:r>
              <a:rPr lang="fr-FR" dirty="0" err="1"/>
              <a:t>Retex</a:t>
            </a:r>
            <a:r>
              <a:rPr lang="fr-FR" dirty="0"/>
              <a:t> </a:t>
            </a:r>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2301319163"/>
      </p:ext>
    </p:extLst>
  </p:cSld>
  <p:clrMapOvr>
    <a:masterClrMapping/>
  </p:clrMapOvr>
  <p:transition spd="med"/>
</p:sld>
</file>

<file path=ppt/theme/theme1.xml><?xml version="1.0" encoding="utf-8"?>
<a:theme xmlns:a="http://schemas.openxmlformats.org/drawingml/2006/main" name="Office">
  <a:themeElements>
    <a:clrScheme name="Office">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Helvetica"/>
        <a:ea typeface="Helvetica"/>
        <a:cs typeface="Helvetica"/>
      </a:majorFont>
      <a:minorFont>
        <a:latin typeface="Times New Roman"/>
        <a:ea typeface="Times New Roma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93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93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a:themeElements>
    <a:clrScheme name="Office">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Helvetica"/>
        <a:ea typeface="Helvetica"/>
        <a:cs typeface="Helvetica"/>
      </a:majorFont>
      <a:minorFont>
        <a:latin typeface="Times New Roman"/>
        <a:ea typeface="Times New Roma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93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93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936</TotalTime>
  <Words>417</Words>
  <Application>Microsoft Macintosh PowerPoint</Application>
  <PresentationFormat>Personnalisé</PresentationFormat>
  <Paragraphs>40</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Arial</vt:lpstr>
      <vt:lpstr>Times New Roman</vt:lpstr>
      <vt:lpstr>Office</vt:lpstr>
      <vt:lpstr>36ème FORUM AGORES Recruter Accompagner Former Manager Evaluer L’importance d’un Projet de service</vt:lpstr>
      <vt:lpstr>Un projet de service</vt:lpstr>
      <vt:lpstr>Mise en œuvre des orientations municipales</vt:lpstr>
      <vt:lpstr>La Charte Qualité 3 grands principes</vt:lpstr>
      <vt:lpstr>Charte Qualité</vt:lpstr>
      <vt:lpstr>Charte Qualité</vt:lpstr>
      <vt:lpstr>Elaborer  le projet de service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Réunion régionale Ville, date</dc:title>
  <dc:creator>NIVET Sylvestre</dc:creator>
  <cp:lastModifiedBy>jean mi barreau</cp:lastModifiedBy>
  <cp:revision>22</cp:revision>
  <cp:lastPrinted>2022-10-03T19:25:59Z</cp:lastPrinted>
  <dcterms:modified xsi:type="dcterms:W3CDTF">2022-10-03T19:58:53Z</dcterms:modified>
</cp:coreProperties>
</file>